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4"/>
  </p:sldMasterIdLst>
  <p:notesMasterIdLst>
    <p:notesMasterId r:id="rId67"/>
  </p:notesMasterIdLst>
  <p:sldIdLst>
    <p:sldId id="256" r:id="rId5"/>
    <p:sldId id="359" r:id="rId6"/>
    <p:sldId id="360" r:id="rId7"/>
    <p:sldId id="325" r:id="rId8"/>
    <p:sldId id="361" r:id="rId9"/>
    <p:sldId id="326" r:id="rId10"/>
    <p:sldId id="287" r:id="rId11"/>
    <p:sldId id="363" r:id="rId12"/>
    <p:sldId id="308" r:id="rId13"/>
    <p:sldId id="309" r:id="rId14"/>
    <p:sldId id="342" r:id="rId15"/>
    <p:sldId id="320" r:id="rId16"/>
    <p:sldId id="266" r:id="rId17"/>
    <p:sldId id="324" r:id="rId18"/>
    <p:sldId id="364" r:id="rId19"/>
    <p:sldId id="343" r:id="rId20"/>
    <p:sldId id="260" r:id="rId21"/>
    <p:sldId id="365" r:id="rId22"/>
    <p:sldId id="333" r:id="rId23"/>
    <p:sldId id="340" r:id="rId24"/>
    <p:sldId id="323" r:id="rId25"/>
    <p:sldId id="338" r:id="rId26"/>
    <p:sldId id="368" r:id="rId27"/>
    <p:sldId id="339" r:id="rId28"/>
    <p:sldId id="345" r:id="rId29"/>
    <p:sldId id="349" r:id="rId30"/>
    <p:sldId id="350" r:id="rId31"/>
    <p:sldId id="351" r:id="rId32"/>
    <p:sldId id="352" r:id="rId33"/>
    <p:sldId id="347" r:id="rId34"/>
    <p:sldId id="346" r:id="rId35"/>
    <p:sldId id="285" r:id="rId36"/>
    <p:sldId id="331" r:id="rId37"/>
    <p:sldId id="275" r:id="rId38"/>
    <p:sldId id="265" r:id="rId39"/>
    <p:sldId id="366" r:id="rId40"/>
    <p:sldId id="262" r:id="rId41"/>
    <p:sldId id="299" r:id="rId42"/>
    <p:sldId id="300" r:id="rId43"/>
    <p:sldId id="303" r:id="rId44"/>
    <p:sldId id="302" r:id="rId45"/>
    <p:sldId id="329" r:id="rId46"/>
    <p:sldId id="330" r:id="rId47"/>
    <p:sldId id="261" r:id="rId48"/>
    <p:sldId id="344" r:id="rId49"/>
    <p:sldId id="313" r:id="rId50"/>
    <p:sldId id="314" r:id="rId51"/>
    <p:sldId id="328" r:id="rId52"/>
    <p:sldId id="296" r:id="rId53"/>
    <p:sldId id="294" r:id="rId54"/>
    <p:sldId id="315" r:id="rId55"/>
    <p:sldId id="367" r:id="rId56"/>
    <p:sldId id="335" r:id="rId57"/>
    <p:sldId id="336" r:id="rId58"/>
    <p:sldId id="295" r:id="rId59"/>
    <p:sldId id="258" r:id="rId60"/>
    <p:sldId id="353" r:id="rId61"/>
    <p:sldId id="354" r:id="rId62"/>
    <p:sldId id="355" r:id="rId63"/>
    <p:sldId id="356" r:id="rId64"/>
    <p:sldId id="263" r:id="rId65"/>
    <p:sldId id="358"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CD00"/>
    <a:srgbClr val="006633"/>
    <a:srgbClr val="9292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F943AD-2871-47B6-8207-358D651E61C1}" v="147" dt="2025-05-09T14:38:42.7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24"/>
    <p:restoredTop sz="74455" autoAdjust="0"/>
  </p:normalViewPr>
  <p:slideViewPr>
    <p:cSldViewPr snapToGrid="0" snapToObjects="1">
      <p:cViewPr>
        <p:scale>
          <a:sx n="70" d="100"/>
          <a:sy n="70" d="100"/>
        </p:scale>
        <p:origin x="2148" y="2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m Seybert" userId="867ce9a3404be407" providerId="LiveId" clId="{14F943AD-2871-47B6-8207-358D651E61C1}"/>
    <pc:docChg chg="undo custSel addSld delSld modSld sldOrd">
      <pc:chgData name="Adam Seybert" userId="867ce9a3404be407" providerId="LiveId" clId="{14F943AD-2871-47B6-8207-358D651E61C1}" dt="2025-05-09T14:38:57.810" v="3571"/>
      <pc:docMkLst>
        <pc:docMk/>
      </pc:docMkLst>
      <pc:sldChg chg="del mod modShow">
        <pc:chgData name="Adam Seybert" userId="867ce9a3404be407" providerId="LiveId" clId="{14F943AD-2871-47B6-8207-358D651E61C1}" dt="2025-05-08T21:12:15.956" v="1038" actId="47"/>
        <pc:sldMkLst>
          <pc:docMk/>
          <pc:sldMk cId="0" sldId="257"/>
        </pc:sldMkLst>
      </pc:sldChg>
      <pc:sldChg chg="modSp add mod ord modClrScheme chgLayout">
        <pc:chgData name="Adam Seybert" userId="867ce9a3404be407" providerId="LiveId" clId="{14F943AD-2871-47B6-8207-358D651E61C1}" dt="2025-05-09T13:42:51.604" v="2968"/>
        <pc:sldMkLst>
          <pc:docMk/>
          <pc:sldMk cId="0" sldId="258"/>
        </pc:sldMkLst>
        <pc:spChg chg="mod ord">
          <ac:chgData name="Adam Seybert" userId="867ce9a3404be407" providerId="LiveId" clId="{14F943AD-2871-47B6-8207-358D651E61C1}" dt="2025-05-08T21:04:31.616" v="741" actId="700"/>
          <ac:spMkLst>
            <pc:docMk/>
            <pc:sldMk cId="0" sldId="258"/>
            <ac:spMk id="2" creationId="{00000000-0000-0000-0000-000000000000}"/>
          </ac:spMkLst>
        </pc:spChg>
        <pc:spChg chg="mod ord">
          <ac:chgData name="Adam Seybert" userId="867ce9a3404be407" providerId="LiveId" clId="{14F943AD-2871-47B6-8207-358D651E61C1}" dt="2025-05-08T21:04:47.729" v="745" actId="20577"/>
          <ac:spMkLst>
            <pc:docMk/>
            <pc:sldMk cId="0" sldId="258"/>
            <ac:spMk id="3" creationId="{00000000-0000-0000-0000-000000000000}"/>
          </ac:spMkLst>
        </pc:spChg>
      </pc:sldChg>
      <pc:sldChg chg="del mod modShow">
        <pc:chgData name="Adam Seybert" userId="867ce9a3404be407" providerId="LiveId" clId="{14F943AD-2871-47B6-8207-358D651E61C1}" dt="2025-05-08T21:12:15.956" v="1038" actId="47"/>
        <pc:sldMkLst>
          <pc:docMk/>
          <pc:sldMk cId="0" sldId="259"/>
        </pc:sldMkLst>
      </pc:sldChg>
      <pc:sldChg chg="modSp mod">
        <pc:chgData name="Adam Seybert" userId="867ce9a3404be407" providerId="LiveId" clId="{14F943AD-2871-47B6-8207-358D651E61C1}" dt="2025-05-09T14:17:17.222" v="3404" actId="20577"/>
        <pc:sldMkLst>
          <pc:docMk/>
          <pc:sldMk cId="0" sldId="260"/>
        </pc:sldMkLst>
        <pc:spChg chg="mod">
          <ac:chgData name="Adam Seybert" userId="867ce9a3404be407" providerId="LiveId" clId="{14F943AD-2871-47B6-8207-358D651E61C1}" dt="2025-05-09T14:17:17.222" v="3404" actId="20577"/>
          <ac:spMkLst>
            <pc:docMk/>
            <pc:sldMk cId="0" sldId="260"/>
            <ac:spMk id="3" creationId="{00000000-0000-0000-0000-000000000000}"/>
          </ac:spMkLst>
        </pc:spChg>
      </pc:sldChg>
      <pc:sldChg chg="modSp mod ord">
        <pc:chgData name="Adam Seybert" userId="867ce9a3404be407" providerId="LiveId" clId="{14F943AD-2871-47B6-8207-358D651E61C1}" dt="2025-05-09T13:41:29.112" v="2962"/>
        <pc:sldMkLst>
          <pc:docMk/>
          <pc:sldMk cId="0" sldId="261"/>
        </pc:sldMkLst>
        <pc:spChg chg="mod">
          <ac:chgData name="Adam Seybert" userId="867ce9a3404be407" providerId="LiveId" clId="{14F943AD-2871-47B6-8207-358D651E61C1}" dt="2025-05-08T20:18:33.722" v="20" actId="113"/>
          <ac:spMkLst>
            <pc:docMk/>
            <pc:sldMk cId="0" sldId="261"/>
            <ac:spMk id="3" creationId="{00000000-0000-0000-0000-000000000000}"/>
          </ac:spMkLst>
        </pc:spChg>
      </pc:sldChg>
      <pc:sldChg chg="ord">
        <pc:chgData name="Adam Seybert" userId="867ce9a3404be407" providerId="LiveId" clId="{14F943AD-2871-47B6-8207-358D651E61C1}" dt="2025-05-09T13:40:50.649" v="2958"/>
        <pc:sldMkLst>
          <pc:docMk/>
          <pc:sldMk cId="0" sldId="262"/>
        </pc:sldMkLst>
      </pc:sldChg>
      <pc:sldChg chg="modSp add del mod ord modClrScheme chgLayout">
        <pc:chgData name="Adam Seybert" userId="867ce9a3404be407" providerId="LiveId" clId="{14F943AD-2871-47B6-8207-358D651E61C1}" dt="2025-05-09T14:07:46.909" v="3372"/>
        <pc:sldMkLst>
          <pc:docMk/>
          <pc:sldMk cId="0" sldId="263"/>
        </pc:sldMkLst>
        <pc:spChg chg="mod ord">
          <ac:chgData name="Adam Seybert" userId="867ce9a3404be407" providerId="LiveId" clId="{14F943AD-2871-47B6-8207-358D651E61C1}" dt="2025-05-08T21:04:06.780" v="739" actId="700"/>
          <ac:spMkLst>
            <pc:docMk/>
            <pc:sldMk cId="0" sldId="263"/>
            <ac:spMk id="2" creationId="{00000000-0000-0000-0000-000000000000}"/>
          </ac:spMkLst>
        </pc:spChg>
        <pc:spChg chg="mod ord">
          <ac:chgData name="Adam Seybert" userId="867ce9a3404be407" providerId="LiveId" clId="{14F943AD-2871-47B6-8207-358D651E61C1}" dt="2025-05-08T21:07:15.985" v="776" actId="113"/>
          <ac:spMkLst>
            <pc:docMk/>
            <pc:sldMk cId="0" sldId="263"/>
            <ac:spMk id="3" creationId="{00000000-0000-0000-0000-000000000000}"/>
          </ac:spMkLst>
        </pc:spChg>
      </pc:sldChg>
      <pc:sldChg chg="del mod modShow">
        <pc:chgData name="Adam Seybert" userId="867ce9a3404be407" providerId="LiveId" clId="{14F943AD-2871-47B6-8207-358D651E61C1}" dt="2025-05-08T21:12:15.956" v="1038" actId="47"/>
        <pc:sldMkLst>
          <pc:docMk/>
          <pc:sldMk cId="0" sldId="264"/>
        </pc:sldMkLst>
      </pc:sldChg>
      <pc:sldChg chg="modSp add mod ord modClrScheme chgLayout">
        <pc:chgData name="Adam Seybert" userId="867ce9a3404be407" providerId="LiveId" clId="{14F943AD-2871-47B6-8207-358D651E61C1}" dt="2025-05-09T14:14:17.285" v="3378" actId="20577"/>
        <pc:sldMkLst>
          <pc:docMk/>
          <pc:sldMk cId="0" sldId="266"/>
        </pc:sldMkLst>
        <pc:spChg chg="mod ord">
          <ac:chgData name="Adam Seybert" userId="867ce9a3404be407" providerId="LiveId" clId="{14F943AD-2871-47B6-8207-358D651E61C1}" dt="2025-05-09T14:02:25.436" v="3175" actId="20577"/>
          <ac:spMkLst>
            <pc:docMk/>
            <pc:sldMk cId="0" sldId="266"/>
            <ac:spMk id="2" creationId="{00000000-0000-0000-0000-000000000000}"/>
          </ac:spMkLst>
        </pc:spChg>
        <pc:spChg chg="mod ord">
          <ac:chgData name="Adam Seybert" userId="867ce9a3404be407" providerId="LiveId" clId="{14F943AD-2871-47B6-8207-358D651E61C1}" dt="2025-05-09T14:14:17.285" v="3378" actId="20577"/>
          <ac:spMkLst>
            <pc:docMk/>
            <pc:sldMk cId="0" sldId="266"/>
            <ac:spMk id="3" creationId="{00000000-0000-0000-0000-000000000000}"/>
          </ac:spMkLst>
        </pc:spChg>
      </pc:sldChg>
      <pc:sldChg chg="del">
        <pc:chgData name="Adam Seybert" userId="867ce9a3404be407" providerId="LiveId" clId="{14F943AD-2871-47B6-8207-358D651E61C1}" dt="2025-05-08T20:39:52.565" v="515" actId="47"/>
        <pc:sldMkLst>
          <pc:docMk/>
          <pc:sldMk cId="3494448360" sldId="267"/>
        </pc:sldMkLst>
      </pc:sldChg>
      <pc:sldChg chg="addSp delSp modSp mod">
        <pc:chgData name="Adam Seybert" userId="867ce9a3404be407" providerId="LiveId" clId="{14F943AD-2871-47B6-8207-358D651E61C1}" dt="2025-05-08T20:39:29.399" v="514" actId="1076"/>
        <pc:sldMkLst>
          <pc:docMk/>
          <pc:sldMk cId="395053516" sldId="275"/>
        </pc:sldMkLst>
        <pc:spChg chg="add del mod">
          <ac:chgData name="Adam Seybert" userId="867ce9a3404be407" providerId="LiveId" clId="{14F943AD-2871-47B6-8207-358D651E61C1}" dt="2025-05-08T20:38:56.425" v="489" actId="478"/>
          <ac:spMkLst>
            <pc:docMk/>
            <pc:sldMk cId="395053516" sldId="275"/>
            <ac:spMk id="4" creationId="{867299F5-45B1-3DE4-E755-840A5F41D8B4}"/>
          </ac:spMkLst>
        </pc:spChg>
        <pc:spChg chg="del">
          <ac:chgData name="Adam Seybert" userId="867ce9a3404be407" providerId="LiveId" clId="{14F943AD-2871-47B6-8207-358D651E61C1}" dt="2025-05-08T20:38:54.428" v="488" actId="478"/>
          <ac:spMkLst>
            <pc:docMk/>
            <pc:sldMk cId="395053516" sldId="275"/>
            <ac:spMk id="9" creationId="{D4D05EB9-C205-69F3-BCA8-6968FA13479C}"/>
          </ac:spMkLst>
        </pc:spChg>
        <pc:spChg chg="mod">
          <ac:chgData name="Adam Seybert" userId="867ce9a3404be407" providerId="LiveId" clId="{14F943AD-2871-47B6-8207-358D651E61C1}" dt="2025-05-08T20:39:13.009" v="511" actId="1076"/>
          <ac:spMkLst>
            <pc:docMk/>
            <pc:sldMk cId="395053516" sldId="275"/>
            <ac:spMk id="10" creationId="{B70B9D85-CFB8-9C57-108F-9FBFE6EC205B}"/>
          </ac:spMkLst>
        </pc:spChg>
        <pc:spChg chg="mod">
          <ac:chgData name="Adam Seybert" userId="867ce9a3404be407" providerId="LiveId" clId="{14F943AD-2871-47B6-8207-358D651E61C1}" dt="2025-05-08T20:39:18.515" v="512" actId="1076"/>
          <ac:spMkLst>
            <pc:docMk/>
            <pc:sldMk cId="395053516" sldId="275"/>
            <ac:spMk id="11" creationId="{4C1E4F8A-06D6-400E-8DE6-E232222FDBB5}"/>
          </ac:spMkLst>
        </pc:spChg>
        <pc:spChg chg="mod">
          <ac:chgData name="Adam Seybert" userId="867ce9a3404be407" providerId="LiveId" clId="{14F943AD-2871-47B6-8207-358D651E61C1}" dt="2025-05-08T20:39:25.825" v="513" actId="1076"/>
          <ac:spMkLst>
            <pc:docMk/>
            <pc:sldMk cId="395053516" sldId="275"/>
            <ac:spMk id="12" creationId="{692FAD99-77F0-430D-BB31-B69966B3B5D4}"/>
          </ac:spMkLst>
        </pc:spChg>
        <pc:spChg chg="mod">
          <ac:chgData name="Adam Seybert" userId="867ce9a3404be407" providerId="LiveId" clId="{14F943AD-2871-47B6-8207-358D651E61C1}" dt="2025-05-08T20:39:29.399" v="514" actId="1076"/>
          <ac:spMkLst>
            <pc:docMk/>
            <pc:sldMk cId="395053516" sldId="275"/>
            <ac:spMk id="13" creationId="{D420D3C0-AB2D-4312-B7D7-BDFA99CE0228}"/>
          </ac:spMkLst>
        </pc:spChg>
        <pc:graphicFrameChg chg="mod">
          <ac:chgData name="Adam Seybert" userId="867ce9a3404be407" providerId="LiveId" clId="{14F943AD-2871-47B6-8207-358D651E61C1}" dt="2025-05-08T20:39:01.938" v="490" actId="1076"/>
          <ac:graphicFrameMkLst>
            <pc:docMk/>
            <pc:sldMk cId="395053516" sldId="275"/>
            <ac:graphicFrameMk id="6" creationId="{31BB7750-35AF-8C59-626B-F2040482EB2E}"/>
          </ac:graphicFrameMkLst>
        </pc:graphicFrameChg>
        <pc:cxnChg chg="mod">
          <ac:chgData name="Adam Seybert" userId="867ce9a3404be407" providerId="LiveId" clId="{14F943AD-2871-47B6-8207-358D651E61C1}" dt="2025-05-08T20:39:09.733" v="510" actId="1035"/>
          <ac:cxnSpMkLst>
            <pc:docMk/>
            <pc:sldMk cId="395053516" sldId="275"/>
            <ac:cxnSpMk id="15" creationId="{B6C61C6D-1D90-6D5D-BA5B-F4542C5BE86B}"/>
          </ac:cxnSpMkLst>
        </pc:cxnChg>
      </pc:sldChg>
      <pc:sldChg chg="delSp modSp del mod modShow">
        <pc:chgData name="Adam Seybert" userId="867ce9a3404be407" providerId="LiveId" clId="{14F943AD-2871-47B6-8207-358D651E61C1}" dt="2025-05-09T13:40:24.231" v="2956" actId="2696"/>
        <pc:sldMkLst>
          <pc:docMk/>
          <pc:sldMk cId="2578080707" sldId="281"/>
        </pc:sldMkLst>
        <pc:spChg chg="del mod">
          <ac:chgData name="Adam Seybert" userId="867ce9a3404be407" providerId="LiveId" clId="{14F943AD-2871-47B6-8207-358D651E61C1}" dt="2025-05-08T21:14:31.493" v="1044" actId="478"/>
          <ac:spMkLst>
            <pc:docMk/>
            <pc:sldMk cId="2578080707" sldId="281"/>
            <ac:spMk id="4" creationId="{03CCFE2C-DC41-6E83-23E9-F96FDC5C419E}"/>
          </ac:spMkLst>
        </pc:spChg>
        <pc:spChg chg="mod">
          <ac:chgData name="Adam Seybert" userId="867ce9a3404be407" providerId="LiveId" clId="{14F943AD-2871-47B6-8207-358D651E61C1}" dt="2025-05-09T13:39:20.097" v="2934" actId="21"/>
          <ac:spMkLst>
            <pc:docMk/>
            <pc:sldMk cId="2578080707" sldId="281"/>
            <ac:spMk id="8" creationId="{FF1B0103-BDEF-10C6-9EEB-F7B997E342C8}"/>
          </ac:spMkLst>
        </pc:spChg>
        <pc:spChg chg="mod">
          <ac:chgData name="Adam Seybert" userId="867ce9a3404be407" providerId="LiveId" clId="{14F943AD-2871-47B6-8207-358D651E61C1}" dt="2025-05-08T21:14:34.159" v="1045" actId="1076"/>
          <ac:spMkLst>
            <pc:docMk/>
            <pc:sldMk cId="2578080707" sldId="281"/>
            <ac:spMk id="9" creationId="{B302D813-0D55-B7A4-1C23-20A665516169}"/>
          </ac:spMkLst>
        </pc:spChg>
      </pc:sldChg>
      <pc:sldChg chg="modSp mod">
        <pc:chgData name="Adam Seybert" userId="867ce9a3404be407" providerId="LiveId" clId="{14F943AD-2871-47B6-8207-358D651E61C1}" dt="2025-05-08T20:25:57.023" v="81" actId="1076"/>
        <pc:sldMkLst>
          <pc:docMk/>
          <pc:sldMk cId="398970478" sldId="285"/>
        </pc:sldMkLst>
        <pc:spChg chg="mod">
          <ac:chgData name="Adam Seybert" userId="867ce9a3404be407" providerId="LiveId" clId="{14F943AD-2871-47B6-8207-358D651E61C1}" dt="2025-05-08T20:25:49.260" v="79" actId="255"/>
          <ac:spMkLst>
            <pc:docMk/>
            <pc:sldMk cId="398970478" sldId="285"/>
            <ac:spMk id="9" creationId="{4E58364B-1AF5-E303-9697-CCD19DF333C5}"/>
          </ac:spMkLst>
        </pc:spChg>
        <pc:spChg chg="mod">
          <ac:chgData name="Adam Seybert" userId="867ce9a3404be407" providerId="LiveId" clId="{14F943AD-2871-47B6-8207-358D651E61C1}" dt="2025-05-08T20:25:53.605" v="80" actId="1076"/>
          <ac:spMkLst>
            <pc:docMk/>
            <pc:sldMk cId="398970478" sldId="285"/>
            <ac:spMk id="11" creationId="{C9536AFC-04D4-EA4F-55E7-EE972C73858B}"/>
          </ac:spMkLst>
        </pc:spChg>
        <pc:grpChg chg="mod">
          <ac:chgData name="Adam Seybert" userId="867ce9a3404be407" providerId="LiveId" clId="{14F943AD-2871-47B6-8207-358D651E61C1}" dt="2025-05-08T20:25:57.023" v="81" actId="1076"/>
          <ac:grpSpMkLst>
            <pc:docMk/>
            <pc:sldMk cId="398970478" sldId="285"/>
            <ac:grpSpMk id="8" creationId="{1C76ECA7-3974-AEC9-72E9-AC564CBE6711}"/>
          </ac:grpSpMkLst>
        </pc:grpChg>
      </pc:sldChg>
      <pc:sldChg chg="modSp mod">
        <pc:chgData name="Adam Seybert" userId="867ce9a3404be407" providerId="LiveId" clId="{14F943AD-2871-47B6-8207-358D651E61C1}" dt="2025-05-09T13:17:13.326" v="2533" actId="1076"/>
        <pc:sldMkLst>
          <pc:docMk/>
          <pc:sldMk cId="381702628" sldId="287"/>
        </pc:sldMkLst>
        <pc:spChg chg="mod">
          <ac:chgData name="Adam Seybert" userId="867ce9a3404be407" providerId="LiveId" clId="{14F943AD-2871-47B6-8207-358D651E61C1}" dt="2025-05-09T13:16:58.440" v="2527" actId="14100"/>
          <ac:spMkLst>
            <pc:docMk/>
            <pc:sldMk cId="381702628" sldId="287"/>
            <ac:spMk id="5" creationId="{8AE4935F-6C74-6378-AA07-539B870AE940}"/>
          </ac:spMkLst>
        </pc:spChg>
        <pc:spChg chg="mod">
          <ac:chgData name="Adam Seybert" userId="867ce9a3404be407" providerId="LiveId" clId="{14F943AD-2871-47B6-8207-358D651E61C1}" dt="2025-05-09T13:17:11.296" v="2532" actId="1076"/>
          <ac:spMkLst>
            <pc:docMk/>
            <pc:sldMk cId="381702628" sldId="287"/>
            <ac:spMk id="7" creationId="{4F906F8A-7BDC-47A3-C51B-A034CE7397F9}"/>
          </ac:spMkLst>
        </pc:spChg>
        <pc:grpChg chg="mod">
          <ac:chgData name="Adam Seybert" userId="867ce9a3404be407" providerId="LiveId" clId="{14F943AD-2871-47B6-8207-358D651E61C1}" dt="2025-05-09T13:17:13.326" v="2533" actId="1076"/>
          <ac:grpSpMkLst>
            <pc:docMk/>
            <pc:sldMk cId="381702628" sldId="287"/>
            <ac:grpSpMk id="13" creationId="{445FE2B1-34D2-3DEA-4860-89A758E43813}"/>
          </ac:grpSpMkLst>
        </pc:grpChg>
      </pc:sldChg>
      <pc:sldChg chg="modSp mod ord">
        <pc:chgData name="Adam Seybert" userId="867ce9a3404be407" providerId="LiveId" clId="{14F943AD-2871-47B6-8207-358D651E61C1}" dt="2025-05-09T13:45:50.162" v="3030" actId="1076"/>
        <pc:sldMkLst>
          <pc:docMk/>
          <pc:sldMk cId="1049306342" sldId="294"/>
        </pc:sldMkLst>
        <pc:spChg chg="mod">
          <ac:chgData name="Adam Seybert" userId="867ce9a3404be407" providerId="LiveId" clId="{14F943AD-2871-47B6-8207-358D651E61C1}" dt="2025-05-09T13:45:50.162" v="3030" actId="1076"/>
          <ac:spMkLst>
            <pc:docMk/>
            <pc:sldMk cId="1049306342" sldId="294"/>
            <ac:spMk id="14" creationId="{5DEC0540-D19F-31DB-348B-17F046C64E21}"/>
          </ac:spMkLst>
        </pc:spChg>
        <pc:picChg chg="mod">
          <ac:chgData name="Adam Seybert" userId="867ce9a3404be407" providerId="LiveId" clId="{14F943AD-2871-47B6-8207-358D651E61C1}" dt="2025-05-08T20:20:20.589" v="34" actId="1076"/>
          <ac:picMkLst>
            <pc:docMk/>
            <pc:sldMk cId="1049306342" sldId="294"/>
            <ac:picMk id="13" creationId="{202CDB5F-B664-27AD-47F4-9A8C5B3F947F}"/>
          </ac:picMkLst>
        </pc:picChg>
      </pc:sldChg>
      <pc:sldChg chg="ord">
        <pc:chgData name="Adam Seybert" userId="867ce9a3404be407" providerId="LiveId" clId="{14F943AD-2871-47B6-8207-358D651E61C1}" dt="2025-05-09T13:42:54.279" v="2970"/>
        <pc:sldMkLst>
          <pc:docMk/>
          <pc:sldMk cId="899553968" sldId="295"/>
        </pc:sldMkLst>
      </pc:sldChg>
      <pc:sldChg chg="ord">
        <pc:chgData name="Adam Seybert" userId="867ce9a3404be407" providerId="LiveId" clId="{14F943AD-2871-47B6-8207-358D651E61C1}" dt="2025-05-09T13:42:17.507" v="2964"/>
        <pc:sldMkLst>
          <pc:docMk/>
          <pc:sldMk cId="4232416375" sldId="296"/>
        </pc:sldMkLst>
      </pc:sldChg>
      <pc:sldChg chg="ord">
        <pc:chgData name="Adam Seybert" userId="867ce9a3404be407" providerId="LiveId" clId="{14F943AD-2871-47B6-8207-358D651E61C1}" dt="2025-05-09T13:37:06.154" v="2930"/>
        <pc:sldMkLst>
          <pc:docMk/>
          <pc:sldMk cId="674555403" sldId="299"/>
        </pc:sldMkLst>
      </pc:sldChg>
      <pc:sldChg chg="ord">
        <pc:chgData name="Adam Seybert" userId="867ce9a3404be407" providerId="LiveId" clId="{14F943AD-2871-47B6-8207-358D651E61C1}" dt="2025-05-09T13:27:15.363" v="2640"/>
        <pc:sldMkLst>
          <pc:docMk/>
          <pc:sldMk cId="4178484474" sldId="300"/>
        </pc:sldMkLst>
      </pc:sldChg>
      <pc:sldChg chg="del ord">
        <pc:chgData name="Adam Seybert" userId="867ce9a3404be407" providerId="LiveId" clId="{14F943AD-2871-47B6-8207-358D651E61C1}" dt="2025-05-09T13:34:06.232" v="2893" actId="47"/>
        <pc:sldMkLst>
          <pc:docMk/>
          <pc:sldMk cId="2288965567" sldId="301"/>
        </pc:sldMkLst>
      </pc:sldChg>
      <pc:sldChg chg="ord">
        <pc:chgData name="Adam Seybert" userId="867ce9a3404be407" providerId="LiveId" clId="{14F943AD-2871-47B6-8207-358D651E61C1}" dt="2025-05-09T13:27:15.363" v="2640"/>
        <pc:sldMkLst>
          <pc:docMk/>
          <pc:sldMk cId="4018982312" sldId="302"/>
        </pc:sldMkLst>
      </pc:sldChg>
      <pc:sldChg chg="ord">
        <pc:chgData name="Adam Seybert" userId="867ce9a3404be407" providerId="LiveId" clId="{14F943AD-2871-47B6-8207-358D651E61C1}" dt="2025-05-09T13:34:32.643" v="2895"/>
        <pc:sldMkLst>
          <pc:docMk/>
          <pc:sldMk cId="4092782836" sldId="303"/>
        </pc:sldMkLst>
      </pc:sldChg>
      <pc:sldChg chg="del">
        <pc:chgData name="Adam Seybert" userId="867ce9a3404be407" providerId="LiveId" clId="{14F943AD-2871-47B6-8207-358D651E61C1}" dt="2025-05-08T21:12:21.948" v="1039" actId="47"/>
        <pc:sldMkLst>
          <pc:docMk/>
          <pc:sldMk cId="3319772617" sldId="304"/>
        </pc:sldMkLst>
      </pc:sldChg>
      <pc:sldChg chg="del">
        <pc:chgData name="Adam Seybert" userId="867ce9a3404be407" providerId="LiveId" clId="{14F943AD-2871-47B6-8207-358D651E61C1}" dt="2025-05-08T21:12:29.692" v="1041" actId="47"/>
        <pc:sldMkLst>
          <pc:docMk/>
          <pc:sldMk cId="782237246" sldId="305"/>
        </pc:sldMkLst>
      </pc:sldChg>
      <pc:sldChg chg="del mod modShow">
        <pc:chgData name="Adam Seybert" userId="867ce9a3404be407" providerId="LiveId" clId="{14F943AD-2871-47B6-8207-358D651E61C1}" dt="2025-05-08T21:12:23.544" v="1040" actId="47"/>
        <pc:sldMkLst>
          <pc:docMk/>
          <pc:sldMk cId="3685293764" sldId="306"/>
        </pc:sldMkLst>
      </pc:sldChg>
      <pc:sldChg chg="delSp del mod ord">
        <pc:chgData name="Adam Seybert" userId="867ce9a3404be407" providerId="LiveId" clId="{14F943AD-2871-47B6-8207-358D651E61C1}" dt="2025-05-09T13:28:12.186" v="2665" actId="47"/>
        <pc:sldMkLst>
          <pc:docMk/>
          <pc:sldMk cId="3988890368" sldId="307"/>
        </pc:sldMkLst>
        <pc:spChg chg="del">
          <ac:chgData name="Adam Seybert" userId="867ce9a3404be407" providerId="LiveId" clId="{14F943AD-2871-47B6-8207-358D651E61C1}" dt="2025-05-09T13:27:39.679" v="2657" actId="21"/>
          <ac:spMkLst>
            <pc:docMk/>
            <pc:sldMk cId="3988890368" sldId="307"/>
            <ac:spMk id="29" creationId="{C886A5D0-13BE-E79D-82CC-9075AB839108}"/>
          </ac:spMkLst>
        </pc:spChg>
      </pc:sldChg>
      <pc:sldChg chg="addSp modSp mod ord">
        <pc:chgData name="Adam Seybert" userId="867ce9a3404be407" providerId="LiveId" clId="{14F943AD-2871-47B6-8207-358D651E61C1}" dt="2025-05-09T13:28:07.345" v="2664" actId="1076"/>
        <pc:sldMkLst>
          <pc:docMk/>
          <pc:sldMk cId="3646062850" sldId="308"/>
        </pc:sldMkLst>
        <pc:spChg chg="add mod">
          <ac:chgData name="Adam Seybert" userId="867ce9a3404be407" providerId="LiveId" clId="{14F943AD-2871-47B6-8207-358D651E61C1}" dt="2025-05-09T13:28:07.345" v="2664" actId="1076"/>
          <ac:spMkLst>
            <pc:docMk/>
            <pc:sldMk cId="3646062850" sldId="308"/>
            <ac:spMk id="5" creationId="{087E7055-D442-CB0C-B15E-26C2FAAA6EE0}"/>
          </ac:spMkLst>
        </pc:spChg>
        <pc:spChg chg="add mod">
          <ac:chgData name="Adam Seybert" userId="867ce9a3404be407" providerId="LiveId" clId="{14F943AD-2871-47B6-8207-358D651E61C1}" dt="2025-05-09T13:28:04.438" v="2663" actId="1076"/>
          <ac:spMkLst>
            <pc:docMk/>
            <pc:sldMk cId="3646062850" sldId="308"/>
            <ac:spMk id="10" creationId="{72ABD2CE-2AA6-3E9A-6035-E811E768CCF5}"/>
          </ac:spMkLst>
        </pc:spChg>
        <pc:spChg chg="add mod">
          <ac:chgData name="Adam Seybert" userId="867ce9a3404be407" providerId="LiveId" clId="{14F943AD-2871-47B6-8207-358D651E61C1}" dt="2025-05-09T13:27:45.797" v="2659" actId="1076"/>
          <ac:spMkLst>
            <pc:docMk/>
            <pc:sldMk cId="3646062850" sldId="308"/>
            <ac:spMk id="29" creationId="{C886A5D0-13BE-E79D-82CC-9075AB839108}"/>
          </ac:spMkLst>
        </pc:spChg>
      </pc:sldChg>
      <pc:sldChg chg="addSp modSp mod ord">
        <pc:chgData name="Adam Seybert" userId="867ce9a3404be407" providerId="LiveId" clId="{14F943AD-2871-47B6-8207-358D651E61C1}" dt="2025-05-09T13:36:51.743" v="2928" actId="1076"/>
        <pc:sldMkLst>
          <pc:docMk/>
          <pc:sldMk cId="812651065" sldId="309"/>
        </pc:sldMkLst>
        <pc:spChg chg="add mod">
          <ac:chgData name="Adam Seybert" userId="867ce9a3404be407" providerId="LiveId" clId="{14F943AD-2871-47B6-8207-358D651E61C1}" dt="2025-05-09T13:36:51.743" v="2928" actId="1076"/>
          <ac:spMkLst>
            <pc:docMk/>
            <pc:sldMk cId="812651065" sldId="309"/>
            <ac:spMk id="4" creationId="{C7488100-E9B6-BDCE-3837-9942D8047444}"/>
          </ac:spMkLst>
        </pc:spChg>
        <pc:spChg chg="add mod">
          <ac:chgData name="Adam Seybert" userId="867ce9a3404be407" providerId="LiveId" clId="{14F943AD-2871-47B6-8207-358D651E61C1}" dt="2025-05-09T13:36:49.238" v="2927" actId="1076"/>
          <ac:spMkLst>
            <pc:docMk/>
            <pc:sldMk cId="812651065" sldId="309"/>
            <ac:spMk id="5" creationId="{880121D0-72C4-4CC4-C0F0-BB048CD9B9F8}"/>
          </ac:spMkLst>
        </pc:spChg>
        <pc:spChg chg="mod">
          <ac:chgData name="Adam Seybert" userId="867ce9a3404be407" providerId="LiveId" clId="{14F943AD-2871-47B6-8207-358D651E61C1}" dt="2025-05-09T13:36:23.692" v="2925" actId="113"/>
          <ac:spMkLst>
            <pc:docMk/>
            <pc:sldMk cId="812651065" sldId="309"/>
            <ac:spMk id="10" creationId="{1A39F3CB-319A-9703-48CC-E8DFAC94B995}"/>
          </ac:spMkLst>
        </pc:spChg>
        <pc:picChg chg="add mod">
          <ac:chgData name="Adam Seybert" userId="867ce9a3404be407" providerId="LiveId" clId="{14F943AD-2871-47B6-8207-358D651E61C1}" dt="2025-05-09T13:32:39.846" v="2843" actId="1076"/>
          <ac:picMkLst>
            <pc:docMk/>
            <pc:sldMk cId="812651065" sldId="309"/>
            <ac:picMk id="3" creationId="{ACF175B1-1636-7644-A78A-D1324EA64E69}"/>
          </ac:picMkLst>
        </pc:picChg>
      </pc:sldChg>
      <pc:sldChg chg="delSp modSp del mod ord modNotesTx">
        <pc:chgData name="Adam Seybert" userId="867ce9a3404be407" providerId="LiveId" clId="{14F943AD-2871-47B6-8207-358D651E61C1}" dt="2025-05-09T13:57:48.508" v="3086" actId="47"/>
        <pc:sldMkLst>
          <pc:docMk/>
          <pc:sldMk cId="194324290" sldId="312"/>
        </pc:sldMkLst>
        <pc:spChg chg="del mod">
          <ac:chgData name="Adam Seybert" userId="867ce9a3404be407" providerId="LiveId" clId="{14F943AD-2871-47B6-8207-358D651E61C1}" dt="2025-05-08T20:18:45.994" v="24"/>
          <ac:spMkLst>
            <pc:docMk/>
            <pc:sldMk cId="194324290" sldId="312"/>
            <ac:spMk id="3" creationId="{BD4F78E5-D13E-E2E0-7439-3919F1E2FD8F}"/>
          </ac:spMkLst>
        </pc:spChg>
        <pc:picChg chg="del">
          <ac:chgData name="Adam Seybert" userId="867ce9a3404be407" providerId="LiveId" clId="{14F943AD-2871-47B6-8207-358D651E61C1}" dt="2025-05-09T13:43:10.906" v="2972" actId="21"/>
          <ac:picMkLst>
            <pc:docMk/>
            <pc:sldMk cId="194324290" sldId="312"/>
            <ac:picMk id="8" creationId="{F30BE737-8920-D093-3BF1-34F1C7F243ED}"/>
          </ac:picMkLst>
        </pc:picChg>
      </pc:sldChg>
      <pc:sldChg chg="delSp modSp mod ord modNotesTx">
        <pc:chgData name="Adam Seybert" userId="867ce9a3404be407" providerId="LiveId" clId="{14F943AD-2871-47B6-8207-358D651E61C1}" dt="2025-05-09T13:41:29.112" v="2962"/>
        <pc:sldMkLst>
          <pc:docMk/>
          <pc:sldMk cId="79409128" sldId="313"/>
        </pc:sldMkLst>
        <pc:spChg chg="del mod">
          <ac:chgData name="Adam Seybert" userId="867ce9a3404be407" providerId="LiveId" clId="{14F943AD-2871-47B6-8207-358D651E61C1}" dt="2025-05-08T20:18:56.428" v="28"/>
          <ac:spMkLst>
            <pc:docMk/>
            <pc:sldMk cId="79409128" sldId="313"/>
            <ac:spMk id="3" creationId="{3401067C-05AA-A98D-490A-E849B0F61CDE}"/>
          </ac:spMkLst>
        </pc:spChg>
      </pc:sldChg>
      <pc:sldChg chg="delSp modSp mod ord modNotesTx">
        <pc:chgData name="Adam Seybert" userId="867ce9a3404be407" providerId="LiveId" clId="{14F943AD-2871-47B6-8207-358D651E61C1}" dt="2025-05-09T13:42:19.959" v="2966"/>
        <pc:sldMkLst>
          <pc:docMk/>
          <pc:sldMk cId="2508163100" sldId="314"/>
        </pc:sldMkLst>
        <pc:spChg chg="del mod">
          <ac:chgData name="Adam Seybert" userId="867ce9a3404be407" providerId="LiveId" clId="{14F943AD-2871-47B6-8207-358D651E61C1}" dt="2025-05-08T20:19:03.433" v="32"/>
          <ac:spMkLst>
            <pc:docMk/>
            <pc:sldMk cId="2508163100" sldId="314"/>
            <ac:spMk id="2" creationId="{C8218BE8-36D2-3D27-4785-53EC6C33F1EA}"/>
          </ac:spMkLst>
        </pc:spChg>
      </pc:sldChg>
      <pc:sldChg chg="ord">
        <pc:chgData name="Adam Seybert" userId="867ce9a3404be407" providerId="LiveId" clId="{14F943AD-2871-47B6-8207-358D651E61C1}" dt="2025-05-09T13:42:17.507" v="2964"/>
        <pc:sldMkLst>
          <pc:docMk/>
          <pc:sldMk cId="3456835465" sldId="315"/>
        </pc:sldMkLst>
      </pc:sldChg>
      <pc:sldChg chg="del mod modShow">
        <pc:chgData name="Adam Seybert" userId="867ce9a3404be407" providerId="LiveId" clId="{14F943AD-2871-47B6-8207-358D651E61C1}" dt="2025-05-08T21:12:15.956" v="1038" actId="47"/>
        <pc:sldMkLst>
          <pc:docMk/>
          <pc:sldMk cId="0" sldId="317"/>
        </pc:sldMkLst>
      </pc:sldChg>
      <pc:sldChg chg="del mod modShow">
        <pc:chgData name="Adam Seybert" userId="867ce9a3404be407" providerId="LiveId" clId="{14F943AD-2871-47B6-8207-358D651E61C1}" dt="2025-05-08T21:12:15.956" v="1038" actId="47"/>
        <pc:sldMkLst>
          <pc:docMk/>
          <pc:sldMk cId="0" sldId="318"/>
        </pc:sldMkLst>
      </pc:sldChg>
      <pc:sldChg chg="del mod modShow">
        <pc:chgData name="Adam Seybert" userId="867ce9a3404be407" providerId="LiveId" clId="{14F943AD-2871-47B6-8207-358D651E61C1}" dt="2025-05-08T21:12:15.956" v="1038" actId="47"/>
        <pc:sldMkLst>
          <pc:docMk/>
          <pc:sldMk cId="0" sldId="319"/>
        </pc:sldMkLst>
      </pc:sldChg>
      <pc:sldChg chg="del mod modShow">
        <pc:chgData name="Adam Seybert" userId="867ce9a3404be407" providerId="LiveId" clId="{14F943AD-2871-47B6-8207-358D651E61C1}" dt="2025-05-08T21:12:15.956" v="1038" actId="47"/>
        <pc:sldMkLst>
          <pc:docMk/>
          <pc:sldMk cId="0" sldId="320"/>
        </pc:sldMkLst>
      </pc:sldChg>
      <pc:sldChg chg="modSp add mod ord">
        <pc:chgData name="Adam Seybert" userId="867ce9a3404be407" providerId="LiveId" clId="{14F943AD-2871-47B6-8207-358D651E61C1}" dt="2025-05-09T14:37:25.698" v="3567" actId="27636"/>
        <pc:sldMkLst>
          <pc:docMk/>
          <pc:sldMk cId="2218803179" sldId="320"/>
        </pc:sldMkLst>
        <pc:spChg chg="mod">
          <ac:chgData name="Adam Seybert" userId="867ce9a3404be407" providerId="LiveId" clId="{14F943AD-2871-47B6-8207-358D651E61C1}" dt="2025-05-09T14:37:25.698" v="3567" actId="27636"/>
          <ac:spMkLst>
            <pc:docMk/>
            <pc:sldMk cId="2218803179" sldId="320"/>
            <ac:spMk id="3" creationId="{7C5F7597-3B4B-57A6-418A-978FC7E71D05}"/>
          </ac:spMkLst>
        </pc:spChg>
      </pc:sldChg>
      <pc:sldChg chg="addSp delSp modSp mod ord">
        <pc:chgData name="Adam Seybert" userId="867ce9a3404be407" providerId="LiveId" clId="{14F943AD-2871-47B6-8207-358D651E61C1}" dt="2025-05-08T20:37:39.442" v="430" actId="1076"/>
        <pc:sldMkLst>
          <pc:docMk/>
          <pc:sldMk cId="1335866689" sldId="323"/>
        </pc:sldMkLst>
        <pc:spChg chg="mod">
          <ac:chgData name="Adam Seybert" userId="867ce9a3404be407" providerId="LiveId" clId="{14F943AD-2871-47B6-8207-358D651E61C1}" dt="2025-05-08T20:22:53.273" v="46" actId="20577"/>
          <ac:spMkLst>
            <pc:docMk/>
            <pc:sldMk cId="1335866689" sldId="323"/>
            <ac:spMk id="3" creationId="{AC7EEF64-28EB-C355-4A2B-F3D54CD41407}"/>
          </ac:spMkLst>
        </pc:spChg>
        <pc:spChg chg="del mod">
          <ac:chgData name="Adam Seybert" userId="867ce9a3404be407" providerId="LiveId" clId="{14F943AD-2871-47B6-8207-358D651E61C1}" dt="2025-05-08T20:26:11.461" v="84" actId="478"/>
          <ac:spMkLst>
            <pc:docMk/>
            <pc:sldMk cId="1335866689" sldId="323"/>
            <ac:spMk id="4" creationId="{743721C8-5363-FCD3-40FE-362EEF08919D}"/>
          </ac:spMkLst>
        </pc:spChg>
        <pc:picChg chg="add mod">
          <ac:chgData name="Adam Seybert" userId="867ce9a3404be407" providerId="LiveId" clId="{14F943AD-2871-47B6-8207-358D651E61C1}" dt="2025-05-08T20:37:39.442" v="430" actId="1076"/>
          <ac:picMkLst>
            <pc:docMk/>
            <pc:sldMk cId="1335866689" sldId="323"/>
            <ac:picMk id="2" creationId="{6C36A7BB-EE16-EACB-4FDD-6E9685AD88CF}"/>
          </ac:picMkLst>
        </pc:picChg>
      </pc:sldChg>
      <pc:sldChg chg="modSp mod ord">
        <pc:chgData name="Adam Seybert" userId="867ce9a3404be407" providerId="LiveId" clId="{14F943AD-2871-47B6-8207-358D651E61C1}" dt="2025-05-09T14:14:09.271" v="3376"/>
        <pc:sldMkLst>
          <pc:docMk/>
          <pc:sldMk cId="3762331048" sldId="324"/>
        </pc:sldMkLst>
        <pc:spChg chg="mod">
          <ac:chgData name="Adam Seybert" userId="867ce9a3404be407" providerId="LiveId" clId="{14F943AD-2871-47B6-8207-358D651E61C1}" dt="2025-05-09T13:17:42.980" v="2537" actId="14100"/>
          <ac:spMkLst>
            <pc:docMk/>
            <pc:sldMk cId="3762331048" sldId="324"/>
            <ac:spMk id="2" creationId="{17112256-80A7-7048-B722-C5C1869ACCD2}"/>
          </ac:spMkLst>
        </pc:spChg>
      </pc:sldChg>
      <pc:sldChg chg="addSp delSp modSp mod chgLayout modNotesTx">
        <pc:chgData name="Adam Seybert" userId="867ce9a3404be407" providerId="LiveId" clId="{14F943AD-2871-47B6-8207-358D651E61C1}" dt="2025-05-09T13:13:28.269" v="2411" actId="20577"/>
        <pc:sldMkLst>
          <pc:docMk/>
          <pc:sldMk cId="3159523205" sldId="325"/>
        </pc:sldMkLst>
        <pc:spChg chg="del">
          <ac:chgData name="Adam Seybert" userId="867ce9a3404be407" providerId="LiveId" clId="{14F943AD-2871-47B6-8207-358D651E61C1}" dt="2025-05-09T12:49:32.613" v="1706" actId="21"/>
          <ac:spMkLst>
            <pc:docMk/>
            <pc:sldMk cId="3159523205" sldId="325"/>
            <ac:spMk id="5" creationId="{91E9EC84-791C-4BF5-E9AE-EEC9144D5DAA}"/>
          </ac:spMkLst>
        </pc:spChg>
        <pc:spChg chg="mod ord">
          <ac:chgData name="Adam Seybert" userId="867ce9a3404be407" providerId="LiveId" clId="{14F943AD-2871-47B6-8207-358D651E61C1}" dt="2025-05-08T21:16:49.782" v="1054" actId="700"/>
          <ac:spMkLst>
            <pc:docMk/>
            <pc:sldMk cId="3159523205" sldId="325"/>
            <ac:spMk id="8" creationId="{C1267083-3B20-B437-9F32-386708AE8A23}"/>
          </ac:spMkLst>
        </pc:spChg>
        <pc:spChg chg="mod ord">
          <ac:chgData name="Adam Seybert" userId="867ce9a3404be407" providerId="LiveId" clId="{14F943AD-2871-47B6-8207-358D651E61C1}" dt="2025-05-09T12:57:58.945" v="1803" actId="20577"/>
          <ac:spMkLst>
            <pc:docMk/>
            <pc:sldMk cId="3159523205" sldId="325"/>
            <ac:spMk id="10" creationId="{9649DC7A-22C1-674A-309B-E8990E85AC52}"/>
          </ac:spMkLst>
        </pc:spChg>
        <pc:picChg chg="add mod">
          <ac:chgData name="Adam Seybert" userId="867ce9a3404be407" providerId="LiveId" clId="{14F943AD-2871-47B6-8207-358D651E61C1}" dt="2025-05-09T13:10:26.912" v="1827" actId="14100"/>
          <ac:picMkLst>
            <pc:docMk/>
            <pc:sldMk cId="3159523205" sldId="325"/>
            <ac:picMk id="2" creationId="{3C6FD0CE-9225-18D4-4AF6-1FA5F14A11D5}"/>
          </ac:picMkLst>
        </pc:picChg>
      </pc:sldChg>
      <pc:sldChg chg="addSp delSp modSp mod ord">
        <pc:chgData name="Adam Seybert" userId="867ce9a3404be407" providerId="LiveId" clId="{14F943AD-2871-47B6-8207-358D651E61C1}" dt="2025-05-09T13:40:08.766" v="2955" actId="1076"/>
        <pc:sldMkLst>
          <pc:docMk/>
          <pc:sldMk cId="632629621" sldId="326"/>
        </pc:sldMkLst>
        <pc:spChg chg="mod">
          <ac:chgData name="Adam Seybert" userId="867ce9a3404be407" providerId="LiveId" clId="{14F943AD-2871-47B6-8207-358D651E61C1}" dt="2025-05-09T13:40:08.766" v="2955" actId="1076"/>
          <ac:spMkLst>
            <pc:docMk/>
            <pc:sldMk cId="632629621" sldId="326"/>
            <ac:spMk id="4" creationId="{06E70B5D-5904-DEFF-B5B0-2ECEE62F5C2C}"/>
          </ac:spMkLst>
        </pc:spChg>
        <pc:spChg chg="add mod">
          <ac:chgData name="Adam Seybert" userId="867ce9a3404be407" providerId="LiveId" clId="{14F943AD-2871-47B6-8207-358D651E61C1}" dt="2025-05-09T13:39:57.770" v="2954" actId="122"/>
          <ac:spMkLst>
            <pc:docMk/>
            <pc:sldMk cId="632629621" sldId="326"/>
            <ac:spMk id="5" creationId="{37899AAC-2EA6-1429-328D-9EE2FC016A48}"/>
          </ac:spMkLst>
        </pc:spChg>
        <pc:spChg chg="del mod">
          <ac:chgData name="Adam Seybert" userId="867ce9a3404be407" providerId="LiveId" clId="{14F943AD-2871-47B6-8207-358D651E61C1}" dt="2025-05-09T13:14:12.879" v="2412" actId="21"/>
          <ac:spMkLst>
            <pc:docMk/>
            <pc:sldMk cId="632629621" sldId="326"/>
            <ac:spMk id="6" creationId="{C582B6EC-3A6C-9BBE-6FB3-ADD01F367955}"/>
          </ac:spMkLst>
        </pc:spChg>
      </pc:sldChg>
      <pc:sldChg chg="addSp delSp modSp del mod">
        <pc:chgData name="Adam Seybert" userId="867ce9a3404be407" providerId="LiveId" clId="{14F943AD-2871-47B6-8207-358D651E61C1}" dt="2025-05-08T20:23:26.263" v="54" actId="47"/>
        <pc:sldMkLst>
          <pc:docMk/>
          <pc:sldMk cId="3613207295" sldId="327"/>
        </pc:sldMkLst>
        <pc:spChg chg="del">
          <ac:chgData name="Adam Seybert" userId="867ce9a3404be407" providerId="LiveId" clId="{14F943AD-2871-47B6-8207-358D651E61C1}" dt="2025-05-08T20:23:24.401" v="53" actId="478"/>
          <ac:spMkLst>
            <pc:docMk/>
            <pc:sldMk cId="3613207295" sldId="327"/>
            <ac:spMk id="4" creationId="{5139C707-4F36-5694-F740-D609F3B0112E}"/>
          </ac:spMkLst>
        </pc:spChg>
        <pc:spChg chg="add mod">
          <ac:chgData name="Adam Seybert" userId="867ce9a3404be407" providerId="LiveId" clId="{14F943AD-2871-47B6-8207-358D651E61C1}" dt="2025-05-08T20:23:24.401" v="53" actId="478"/>
          <ac:spMkLst>
            <pc:docMk/>
            <pc:sldMk cId="3613207295" sldId="327"/>
            <ac:spMk id="5" creationId="{7F5079B7-ABB3-DE2C-C6CB-E5272BA9769C}"/>
          </ac:spMkLst>
        </pc:spChg>
      </pc:sldChg>
      <pc:sldChg chg="addSp modSp del mod ord modNotesTx">
        <pc:chgData name="Adam Seybert" userId="867ce9a3404be407" providerId="LiveId" clId="{14F943AD-2871-47B6-8207-358D651E61C1}" dt="2025-05-09T14:00:01.760" v="3101" actId="2696"/>
        <pc:sldMkLst>
          <pc:docMk/>
          <pc:sldMk cId="993337450" sldId="328"/>
        </pc:sldMkLst>
        <pc:spChg chg="mod">
          <ac:chgData name="Adam Seybert" userId="867ce9a3404be407" providerId="LiveId" clId="{14F943AD-2871-47B6-8207-358D651E61C1}" dt="2025-05-09T13:44:30.345" v="2992" actId="27636"/>
          <ac:spMkLst>
            <pc:docMk/>
            <pc:sldMk cId="993337450" sldId="328"/>
            <ac:spMk id="4" creationId="{8A4B02F0-3E99-8A21-0DDB-28E25D3F195C}"/>
          </ac:spMkLst>
        </pc:spChg>
        <pc:spChg chg="add mod">
          <ac:chgData name="Adam Seybert" userId="867ce9a3404be407" providerId="LiveId" clId="{14F943AD-2871-47B6-8207-358D651E61C1}" dt="2025-05-09T13:45:08.533" v="2994" actId="1076"/>
          <ac:spMkLst>
            <pc:docMk/>
            <pc:sldMk cId="993337450" sldId="328"/>
            <ac:spMk id="6" creationId="{2287114C-D338-028A-C186-E1A55B6596FA}"/>
          </ac:spMkLst>
        </pc:spChg>
        <pc:spChg chg="add mod">
          <ac:chgData name="Adam Seybert" userId="867ce9a3404be407" providerId="LiveId" clId="{14F943AD-2871-47B6-8207-358D651E61C1}" dt="2025-05-09T13:46:01.267" v="3032" actId="1076"/>
          <ac:spMkLst>
            <pc:docMk/>
            <pc:sldMk cId="993337450" sldId="328"/>
            <ac:spMk id="8" creationId="{753A52A1-C4B9-5133-B6E7-78DD32281CA3}"/>
          </ac:spMkLst>
        </pc:spChg>
        <pc:picChg chg="add mod">
          <ac:chgData name="Adam Seybert" userId="867ce9a3404be407" providerId="LiveId" clId="{14F943AD-2871-47B6-8207-358D651E61C1}" dt="2025-05-09T13:45:08.533" v="2994" actId="1076"/>
          <ac:picMkLst>
            <pc:docMk/>
            <pc:sldMk cId="993337450" sldId="328"/>
            <ac:picMk id="5" creationId="{415D19F4-ED3A-8C15-C7EE-E2F30BDF66DB}"/>
          </ac:picMkLst>
        </pc:picChg>
        <pc:picChg chg="add mod">
          <ac:chgData name="Adam Seybert" userId="867ce9a3404be407" providerId="LiveId" clId="{14F943AD-2871-47B6-8207-358D651E61C1}" dt="2025-05-09T13:46:06.277" v="3034" actId="1076"/>
          <ac:picMkLst>
            <pc:docMk/>
            <pc:sldMk cId="993337450" sldId="328"/>
            <ac:picMk id="7" creationId="{4B4B9B03-5CD4-C0BD-D602-2D9C55652D9F}"/>
          </ac:picMkLst>
        </pc:picChg>
      </pc:sldChg>
      <pc:sldChg chg="add">
        <pc:chgData name="Adam Seybert" userId="867ce9a3404be407" providerId="LiveId" clId="{14F943AD-2871-47B6-8207-358D651E61C1}" dt="2025-05-09T14:00:11.235" v="3102"/>
        <pc:sldMkLst>
          <pc:docMk/>
          <pc:sldMk cId="2622093017" sldId="328"/>
        </pc:sldMkLst>
      </pc:sldChg>
      <pc:sldChg chg="addSp modSp mod ord modNotesTx">
        <pc:chgData name="Adam Seybert" userId="867ce9a3404be407" providerId="LiveId" clId="{14F943AD-2871-47B6-8207-358D651E61C1}" dt="2025-05-09T13:27:15.363" v="2640"/>
        <pc:sldMkLst>
          <pc:docMk/>
          <pc:sldMk cId="3175464342" sldId="329"/>
        </pc:sldMkLst>
        <pc:spChg chg="mod">
          <ac:chgData name="Adam Seybert" userId="867ce9a3404be407" providerId="LiveId" clId="{14F943AD-2871-47B6-8207-358D651E61C1}" dt="2025-05-08T20:28:29.330" v="271" actId="14100"/>
          <ac:spMkLst>
            <pc:docMk/>
            <pc:sldMk cId="3175464342" sldId="329"/>
            <ac:spMk id="4" creationId="{947A5488-574D-4E1F-F324-21B0FA7779EB}"/>
          </ac:spMkLst>
        </pc:spChg>
        <pc:picChg chg="add mod">
          <ac:chgData name="Adam Seybert" userId="867ce9a3404be407" providerId="LiveId" clId="{14F943AD-2871-47B6-8207-358D651E61C1}" dt="2025-05-08T20:28:32.599" v="272" actId="1076"/>
          <ac:picMkLst>
            <pc:docMk/>
            <pc:sldMk cId="3175464342" sldId="329"/>
            <ac:picMk id="2" creationId="{2B77CEB8-4776-A6A9-34F0-EFEDBC45DC6A}"/>
          </ac:picMkLst>
        </pc:picChg>
      </pc:sldChg>
      <pc:sldChg chg="ord">
        <pc:chgData name="Adam Seybert" userId="867ce9a3404be407" providerId="LiveId" clId="{14F943AD-2871-47B6-8207-358D651E61C1}" dt="2025-05-09T13:27:15.363" v="2640"/>
        <pc:sldMkLst>
          <pc:docMk/>
          <pc:sldMk cId="1367443690" sldId="330"/>
        </pc:sldMkLst>
      </pc:sldChg>
      <pc:sldChg chg="addSp delSp modSp del mod">
        <pc:chgData name="Adam Seybert" userId="867ce9a3404be407" providerId="LiveId" clId="{14F943AD-2871-47B6-8207-358D651E61C1}" dt="2025-05-08T20:37:47.391" v="431" actId="47"/>
        <pc:sldMkLst>
          <pc:docMk/>
          <pc:sldMk cId="654381154" sldId="332"/>
        </pc:sldMkLst>
        <pc:picChg chg="add del mod">
          <ac:chgData name="Adam Seybert" userId="867ce9a3404be407" providerId="LiveId" clId="{14F943AD-2871-47B6-8207-358D651E61C1}" dt="2025-05-08T20:26:06.683" v="82" actId="21"/>
          <ac:picMkLst>
            <pc:docMk/>
            <pc:sldMk cId="654381154" sldId="332"/>
            <ac:picMk id="4" creationId="{6C36A7BB-EE16-EACB-4FDD-6E9685AD88CF}"/>
          </ac:picMkLst>
        </pc:picChg>
        <pc:picChg chg="del">
          <ac:chgData name="Adam Seybert" userId="867ce9a3404be407" providerId="LiveId" clId="{14F943AD-2871-47B6-8207-358D651E61C1}" dt="2025-05-08T20:23:06.280" v="47" actId="478"/>
          <ac:picMkLst>
            <pc:docMk/>
            <pc:sldMk cId="654381154" sldId="332"/>
            <ac:picMk id="8" creationId="{9307FD81-23D0-3541-B863-5D38D344A411}"/>
          </ac:picMkLst>
        </pc:picChg>
      </pc:sldChg>
      <pc:sldChg chg="modSp mod">
        <pc:chgData name="Adam Seybert" userId="867ce9a3404be407" providerId="LiveId" clId="{14F943AD-2871-47B6-8207-358D651E61C1}" dt="2025-05-08T21:20:05.769" v="1059" actId="113"/>
        <pc:sldMkLst>
          <pc:docMk/>
          <pc:sldMk cId="3031176278" sldId="333"/>
        </pc:sldMkLst>
        <pc:spChg chg="mod">
          <ac:chgData name="Adam Seybert" userId="867ce9a3404be407" providerId="LiveId" clId="{14F943AD-2871-47B6-8207-358D651E61C1}" dt="2025-05-08T21:20:05.769" v="1059" actId="113"/>
          <ac:spMkLst>
            <pc:docMk/>
            <pc:sldMk cId="3031176278" sldId="333"/>
            <ac:spMk id="4" creationId="{1108A345-392C-A6FF-7DB7-1855DDCD78B7}"/>
          </ac:spMkLst>
        </pc:spChg>
      </pc:sldChg>
      <pc:sldChg chg="del">
        <pc:chgData name="Adam Seybert" userId="867ce9a3404be407" providerId="LiveId" clId="{14F943AD-2871-47B6-8207-358D651E61C1}" dt="2025-05-08T20:23:27.359" v="55" actId="47"/>
        <pc:sldMkLst>
          <pc:docMk/>
          <pc:sldMk cId="3443516651" sldId="334"/>
        </pc:sldMkLst>
      </pc:sldChg>
      <pc:sldChg chg="mod ord modShow">
        <pc:chgData name="Adam Seybert" userId="867ce9a3404be407" providerId="LiveId" clId="{14F943AD-2871-47B6-8207-358D651E61C1}" dt="2025-05-09T13:57:29.418" v="3085"/>
        <pc:sldMkLst>
          <pc:docMk/>
          <pc:sldMk cId="751676136" sldId="335"/>
        </pc:sldMkLst>
      </pc:sldChg>
      <pc:sldChg chg="modSp mod ord modShow">
        <pc:chgData name="Adam Seybert" userId="867ce9a3404be407" providerId="LiveId" clId="{14F943AD-2871-47B6-8207-358D651E61C1}" dt="2025-05-09T13:57:29.418" v="3085"/>
        <pc:sldMkLst>
          <pc:docMk/>
          <pc:sldMk cId="1481672709" sldId="336"/>
        </pc:sldMkLst>
        <pc:grpChg chg="mod">
          <ac:chgData name="Adam Seybert" userId="867ce9a3404be407" providerId="LiveId" clId="{14F943AD-2871-47B6-8207-358D651E61C1}" dt="2025-05-09T13:48:01.354" v="3059" actId="14100"/>
          <ac:grpSpMkLst>
            <pc:docMk/>
            <pc:sldMk cId="1481672709" sldId="336"/>
            <ac:grpSpMk id="21" creationId="{97BC313C-CA96-D21D-DA3F-77529D74D6F7}"/>
          </ac:grpSpMkLst>
        </pc:grpChg>
      </pc:sldChg>
      <pc:sldChg chg="del">
        <pc:chgData name="Adam Seybert" userId="867ce9a3404be407" providerId="LiveId" clId="{14F943AD-2871-47B6-8207-358D651E61C1}" dt="2025-05-08T20:23:29.038" v="56" actId="47"/>
        <pc:sldMkLst>
          <pc:docMk/>
          <pc:sldMk cId="1409491725" sldId="337"/>
        </pc:sldMkLst>
      </pc:sldChg>
      <pc:sldChg chg="addSp delSp modSp add mod modAnim">
        <pc:chgData name="Adam Seybert" userId="867ce9a3404be407" providerId="LiveId" clId="{14F943AD-2871-47B6-8207-358D651E61C1}" dt="2025-05-09T14:19:55.313" v="3422" actId="478"/>
        <pc:sldMkLst>
          <pc:docMk/>
          <pc:sldMk cId="1435602682" sldId="338"/>
        </pc:sldMkLst>
        <pc:spChg chg="add del">
          <ac:chgData name="Adam Seybert" userId="867ce9a3404be407" providerId="LiveId" clId="{14F943AD-2871-47B6-8207-358D651E61C1}" dt="2025-05-09T14:19:48.292" v="3420" actId="22"/>
          <ac:spMkLst>
            <pc:docMk/>
            <pc:sldMk cId="1435602682" sldId="338"/>
            <ac:spMk id="4" creationId="{E24A7F49-B09E-E9CC-5E87-8ACB8F48FE93}"/>
          </ac:spMkLst>
        </pc:spChg>
        <pc:spChg chg="mod">
          <ac:chgData name="Adam Seybert" userId="867ce9a3404be407" providerId="LiveId" clId="{14F943AD-2871-47B6-8207-358D651E61C1}" dt="2025-05-08T20:36:23.314" v="403" actId="20577"/>
          <ac:spMkLst>
            <pc:docMk/>
            <pc:sldMk cId="1435602682" sldId="338"/>
            <ac:spMk id="5" creationId="{C5021B60-0AF3-BBD4-2E1F-0B4FCD61335F}"/>
          </ac:spMkLst>
        </pc:spChg>
        <pc:picChg chg="mod">
          <ac:chgData name="Adam Seybert" userId="867ce9a3404be407" providerId="LiveId" clId="{14F943AD-2871-47B6-8207-358D651E61C1}" dt="2025-05-09T14:19:42.135" v="3418" actId="14100"/>
          <ac:picMkLst>
            <pc:docMk/>
            <pc:sldMk cId="1435602682" sldId="338"/>
            <ac:picMk id="8" creationId="{D6639812-D199-4E03-7A25-4F6CA0A0F739}"/>
          </ac:picMkLst>
        </pc:picChg>
        <pc:picChg chg="del mod">
          <ac:chgData name="Adam Seybert" userId="867ce9a3404be407" providerId="LiveId" clId="{14F943AD-2871-47B6-8207-358D651E61C1}" dt="2025-05-09T14:19:55.313" v="3422" actId="478"/>
          <ac:picMkLst>
            <pc:docMk/>
            <pc:sldMk cId="1435602682" sldId="338"/>
            <ac:picMk id="12" creationId="{109ACD39-4782-A292-BB6D-9107DE86DED4}"/>
          </ac:picMkLst>
        </pc:picChg>
      </pc:sldChg>
      <pc:sldChg chg="del">
        <pc:chgData name="Adam Seybert" userId="867ce9a3404be407" providerId="LiveId" clId="{14F943AD-2871-47B6-8207-358D651E61C1}" dt="2025-05-08T20:26:20.766" v="85" actId="2696"/>
        <pc:sldMkLst>
          <pc:docMk/>
          <pc:sldMk cId="1629562204" sldId="338"/>
        </pc:sldMkLst>
      </pc:sldChg>
      <pc:sldChg chg="del">
        <pc:chgData name="Adam Seybert" userId="867ce9a3404be407" providerId="LiveId" clId="{14F943AD-2871-47B6-8207-358D651E61C1}" dt="2025-05-08T20:26:20.766" v="85" actId="2696"/>
        <pc:sldMkLst>
          <pc:docMk/>
          <pc:sldMk cId="962118546" sldId="339"/>
        </pc:sldMkLst>
      </pc:sldChg>
      <pc:sldChg chg="addSp modSp add mod modAnim">
        <pc:chgData name="Adam Seybert" userId="867ce9a3404be407" providerId="LiveId" clId="{14F943AD-2871-47B6-8207-358D651E61C1}" dt="2025-05-08T20:48:07.315" v="736"/>
        <pc:sldMkLst>
          <pc:docMk/>
          <pc:sldMk cId="1612192752" sldId="339"/>
        </pc:sldMkLst>
        <pc:spChg chg="add mod">
          <ac:chgData name="Adam Seybert" userId="867ce9a3404be407" providerId="LiveId" clId="{14F943AD-2871-47B6-8207-358D651E61C1}" dt="2025-05-08T20:37:01.479" v="422" actId="1076"/>
          <ac:spMkLst>
            <pc:docMk/>
            <pc:sldMk cId="1612192752" sldId="339"/>
            <ac:spMk id="2" creationId="{CBF7C3AF-57E2-B420-E4E2-DFE656A5800E}"/>
          </ac:spMkLst>
        </pc:spChg>
        <pc:spChg chg="mod">
          <ac:chgData name="Adam Seybert" userId="867ce9a3404be407" providerId="LiveId" clId="{14F943AD-2871-47B6-8207-358D651E61C1}" dt="2025-05-08T20:36:32.239" v="416" actId="20577"/>
          <ac:spMkLst>
            <pc:docMk/>
            <pc:sldMk cId="1612192752" sldId="339"/>
            <ac:spMk id="3" creationId="{6C5DD39F-813D-51F9-CDD7-0A71AFFE05FD}"/>
          </ac:spMkLst>
        </pc:spChg>
        <pc:spChg chg="add mod">
          <ac:chgData name="Adam Seybert" userId="867ce9a3404be407" providerId="LiveId" clId="{14F943AD-2871-47B6-8207-358D651E61C1}" dt="2025-05-08T20:37:07.367" v="426" actId="1076"/>
          <ac:spMkLst>
            <pc:docMk/>
            <pc:sldMk cId="1612192752" sldId="339"/>
            <ac:spMk id="4" creationId="{2244DD16-44D6-A03F-B9D1-B89E9BE2B38D}"/>
          </ac:spMkLst>
        </pc:spChg>
        <pc:spChg chg="add mod">
          <ac:chgData name="Adam Seybert" userId="867ce9a3404be407" providerId="LiveId" clId="{14F943AD-2871-47B6-8207-358D651E61C1}" dt="2025-05-08T20:48:00.804" v="735" actId="14100"/>
          <ac:spMkLst>
            <pc:docMk/>
            <pc:sldMk cId="1612192752" sldId="339"/>
            <ac:spMk id="5" creationId="{0BEE1C2B-5CA3-0CED-BF7F-4F36C6815802}"/>
          </ac:spMkLst>
        </pc:spChg>
      </pc:sldChg>
      <pc:sldChg chg="delSp modSp add mod">
        <pc:chgData name="Adam Seybert" userId="867ce9a3404be407" providerId="LiveId" clId="{14F943AD-2871-47B6-8207-358D651E61C1}" dt="2025-05-09T14:17:29.543" v="3405" actId="2711"/>
        <pc:sldMkLst>
          <pc:docMk/>
          <pc:sldMk cId="1345177637" sldId="340"/>
        </pc:sldMkLst>
        <pc:spChg chg="del mod">
          <ac:chgData name="Adam Seybert" userId="867ce9a3404be407" providerId="LiveId" clId="{14F943AD-2871-47B6-8207-358D651E61C1}" dt="2025-05-08T20:35:18.599" v="353" actId="478"/>
          <ac:spMkLst>
            <pc:docMk/>
            <pc:sldMk cId="1345177637" sldId="340"/>
            <ac:spMk id="6" creationId="{89CA250B-321E-4706-2AAF-7678E3688F9A}"/>
          </ac:spMkLst>
        </pc:spChg>
        <pc:graphicFrameChg chg="mod">
          <ac:chgData name="Adam Seybert" userId="867ce9a3404be407" providerId="LiveId" clId="{14F943AD-2871-47B6-8207-358D651E61C1}" dt="2025-05-09T14:17:29.543" v="3405" actId="2711"/>
          <ac:graphicFrameMkLst>
            <pc:docMk/>
            <pc:sldMk cId="1345177637" sldId="340"/>
            <ac:graphicFrameMk id="5" creationId="{E5596E6C-349D-6046-EC56-0B1DE8ABE75D}"/>
          </ac:graphicFrameMkLst>
        </pc:graphicFrameChg>
      </pc:sldChg>
      <pc:sldChg chg="del">
        <pc:chgData name="Adam Seybert" userId="867ce9a3404be407" providerId="LiveId" clId="{14F943AD-2871-47B6-8207-358D651E61C1}" dt="2025-05-08T20:26:20.766" v="85" actId="2696"/>
        <pc:sldMkLst>
          <pc:docMk/>
          <pc:sldMk cId="2926284764" sldId="340"/>
        </pc:sldMkLst>
      </pc:sldChg>
      <pc:sldChg chg="del">
        <pc:chgData name="Adam Seybert" userId="867ce9a3404be407" providerId="LiveId" clId="{14F943AD-2871-47B6-8207-358D651E61C1}" dt="2025-05-08T20:39:53.634" v="516" actId="47"/>
        <pc:sldMkLst>
          <pc:docMk/>
          <pc:sldMk cId="955793011" sldId="341"/>
        </pc:sldMkLst>
      </pc:sldChg>
      <pc:sldChg chg="modSp mod ord">
        <pc:chgData name="Adam Seybert" userId="867ce9a3404be407" providerId="LiveId" clId="{14F943AD-2871-47B6-8207-358D651E61C1}" dt="2025-05-09T14:04:46.759" v="3220" actId="20578"/>
        <pc:sldMkLst>
          <pc:docMk/>
          <pc:sldMk cId="464567752" sldId="342"/>
        </pc:sldMkLst>
        <pc:spChg chg="mod">
          <ac:chgData name="Adam Seybert" userId="867ce9a3404be407" providerId="LiveId" clId="{14F943AD-2871-47B6-8207-358D651E61C1}" dt="2025-05-09T14:04:46.759" v="3220" actId="20578"/>
          <ac:spMkLst>
            <pc:docMk/>
            <pc:sldMk cId="464567752" sldId="342"/>
            <ac:spMk id="9" creationId="{DCCEA306-8D85-08EC-3385-ABABCE003C8B}"/>
          </ac:spMkLst>
        </pc:spChg>
      </pc:sldChg>
      <pc:sldChg chg="modSp mod">
        <pc:chgData name="Adam Seybert" userId="867ce9a3404be407" providerId="LiveId" clId="{14F943AD-2871-47B6-8207-358D651E61C1}" dt="2025-05-09T14:28:34.282" v="3560" actId="20577"/>
        <pc:sldMkLst>
          <pc:docMk/>
          <pc:sldMk cId="3860344414" sldId="343"/>
        </pc:sldMkLst>
        <pc:spChg chg="mod">
          <ac:chgData name="Adam Seybert" userId="867ce9a3404be407" providerId="LiveId" clId="{14F943AD-2871-47B6-8207-358D651E61C1}" dt="2025-05-09T14:28:34.282" v="3560" actId="20577"/>
          <ac:spMkLst>
            <pc:docMk/>
            <pc:sldMk cId="3860344414" sldId="343"/>
            <ac:spMk id="4" creationId="{8BCAEBBA-9FBB-8975-DE53-BC7013FA02F4}"/>
          </ac:spMkLst>
        </pc:spChg>
      </pc:sldChg>
      <pc:sldChg chg="add">
        <pc:chgData name="Adam Seybert" userId="867ce9a3404be407" providerId="LiveId" clId="{14F943AD-2871-47B6-8207-358D651E61C1}" dt="2025-05-09T14:38:42.772" v="3569"/>
        <pc:sldMkLst>
          <pc:docMk/>
          <pc:sldMk cId="209791308" sldId="344"/>
        </pc:sldMkLst>
      </pc:sldChg>
      <pc:sldChg chg="addSp delSp modSp del mod ord modNotesTx">
        <pc:chgData name="Adam Seybert" userId="867ce9a3404be407" providerId="LiveId" clId="{14F943AD-2871-47B6-8207-358D651E61C1}" dt="2025-05-09T14:38:31.283" v="3568" actId="2696"/>
        <pc:sldMkLst>
          <pc:docMk/>
          <pc:sldMk cId="2872039483" sldId="344"/>
        </pc:sldMkLst>
        <pc:spChg chg="mod">
          <ac:chgData name="Adam Seybert" userId="867ce9a3404be407" providerId="LiveId" clId="{14F943AD-2871-47B6-8207-358D651E61C1}" dt="2025-05-09T13:59:17.903" v="3100" actId="113"/>
          <ac:spMkLst>
            <pc:docMk/>
            <pc:sldMk cId="2872039483" sldId="344"/>
            <ac:spMk id="4" creationId="{C8A1DEA2-8150-FE51-8A46-97A81AFC346E}"/>
          </ac:spMkLst>
        </pc:spChg>
        <pc:picChg chg="add mod">
          <ac:chgData name="Adam Seybert" userId="867ce9a3404be407" providerId="LiveId" clId="{14F943AD-2871-47B6-8207-358D651E61C1}" dt="2025-05-09T13:58:38.271" v="3091" actId="14100"/>
          <ac:picMkLst>
            <pc:docMk/>
            <pc:sldMk cId="2872039483" sldId="344"/>
            <ac:picMk id="6" creationId="{31B4893E-0520-4468-B4C9-2BFCCE6D810F}"/>
          </ac:picMkLst>
        </pc:picChg>
        <pc:picChg chg="add del mod">
          <ac:chgData name="Adam Seybert" userId="867ce9a3404be407" providerId="LiveId" clId="{14F943AD-2871-47B6-8207-358D651E61C1}" dt="2025-05-09T13:43:47.382" v="2983" actId="478"/>
          <ac:picMkLst>
            <pc:docMk/>
            <pc:sldMk cId="2872039483" sldId="344"/>
            <ac:picMk id="8" creationId="{F30BE737-8920-D093-3BF1-34F1C7F243ED}"/>
          </ac:picMkLst>
        </pc:picChg>
      </pc:sldChg>
      <pc:sldChg chg="addSp delSp modSp new mod modClrScheme chgLayout modNotesTx">
        <pc:chgData name="Adam Seybert" userId="867ce9a3404be407" providerId="LiveId" clId="{14F943AD-2871-47B6-8207-358D651E61C1}" dt="2025-05-09T01:23:15.502" v="1495" actId="20577"/>
        <pc:sldMkLst>
          <pc:docMk/>
          <pc:sldMk cId="1114065390" sldId="345"/>
        </pc:sldMkLst>
        <pc:spChg chg="del">
          <ac:chgData name="Adam Seybert" userId="867ce9a3404be407" providerId="LiveId" clId="{14F943AD-2871-47B6-8207-358D651E61C1}" dt="2025-05-08T20:23:37.991" v="58" actId="700"/>
          <ac:spMkLst>
            <pc:docMk/>
            <pc:sldMk cId="1114065390" sldId="345"/>
            <ac:spMk id="2" creationId="{16C38FDF-18FE-2BDD-2838-4EC57C9EC9DE}"/>
          </ac:spMkLst>
        </pc:spChg>
        <pc:spChg chg="add mod">
          <ac:chgData name="Adam Seybert" userId="867ce9a3404be407" providerId="LiveId" clId="{14F943AD-2871-47B6-8207-358D651E61C1}" dt="2025-05-09T01:23:15.502" v="1495" actId="20577"/>
          <ac:spMkLst>
            <pc:docMk/>
            <pc:sldMk cId="1114065390" sldId="345"/>
            <ac:spMk id="3" creationId="{840F90D3-8A18-BBD4-7C69-C85733376EBC}"/>
          </ac:spMkLst>
        </pc:spChg>
        <pc:spChg chg="add del mod">
          <ac:chgData name="Adam Seybert" userId="867ce9a3404be407" providerId="LiveId" clId="{14F943AD-2871-47B6-8207-358D651E61C1}" dt="2025-05-09T01:06:08.960" v="1061" actId="478"/>
          <ac:spMkLst>
            <pc:docMk/>
            <pc:sldMk cId="1114065390" sldId="345"/>
            <ac:spMk id="4" creationId="{FC59A0E9-8851-9674-F63A-AAD64A6C0281}"/>
          </ac:spMkLst>
        </pc:spChg>
        <pc:spChg chg="add mod">
          <ac:chgData name="Adam Seybert" userId="867ce9a3404be407" providerId="LiveId" clId="{14F943AD-2871-47B6-8207-358D651E61C1}" dt="2025-05-09T01:07:27.792" v="1102" actId="1076"/>
          <ac:spMkLst>
            <pc:docMk/>
            <pc:sldMk cId="1114065390" sldId="345"/>
            <ac:spMk id="6" creationId="{991892A5-DFEB-3E54-42B5-071ACAE34EBC}"/>
          </ac:spMkLst>
        </pc:spChg>
        <pc:spChg chg="add mod">
          <ac:chgData name="Adam Seybert" userId="867ce9a3404be407" providerId="LiveId" clId="{14F943AD-2871-47B6-8207-358D651E61C1}" dt="2025-05-09T01:21:12.442" v="1490" actId="20577"/>
          <ac:spMkLst>
            <pc:docMk/>
            <pc:sldMk cId="1114065390" sldId="345"/>
            <ac:spMk id="10" creationId="{C233B477-99FB-B351-4997-C805D5AE659F}"/>
          </ac:spMkLst>
        </pc:spChg>
        <pc:spChg chg="add mod">
          <ac:chgData name="Adam Seybert" userId="867ce9a3404be407" providerId="LiveId" clId="{14F943AD-2871-47B6-8207-358D651E61C1}" dt="2025-05-09T01:10:26.013" v="1328" actId="113"/>
          <ac:spMkLst>
            <pc:docMk/>
            <pc:sldMk cId="1114065390" sldId="345"/>
            <ac:spMk id="11" creationId="{0A4C90B9-7F50-7662-6F83-357B13AE0F1C}"/>
          </ac:spMkLst>
        </pc:spChg>
        <pc:cxnChg chg="add mod">
          <ac:chgData name="Adam Seybert" userId="867ce9a3404be407" providerId="LiveId" clId="{14F943AD-2871-47B6-8207-358D651E61C1}" dt="2025-05-09T01:07:27.792" v="1102" actId="1076"/>
          <ac:cxnSpMkLst>
            <pc:docMk/>
            <pc:sldMk cId="1114065390" sldId="345"/>
            <ac:cxnSpMk id="8" creationId="{F2AA45A6-DD58-7CB5-6649-96FDF6B1F085}"/>
          </ac:cxnSpMkLst>
        </pc:cxnChg>
        <pc:cxnChg chg="add mod">
          <ac:chgData name="Adam Seybert" userId="867ce9a3404be407" providerId="LiveId" clId="{14F943AD-2871-47B6-8207-358D651E61C1}" dt="2025-05-09T01:10:23.309" v="1327" actId="1076"/>
          <ac:cxnSpMkLst>
            <pc:docMk/>
            <pc:sldMk cId="1114065390" sldId="345"/>
            <ac:cxnSpMk id="12" creationId="{7660EFF3-3734-5A36-F603-AB3F7C417A4E}"/>
          </ac:cxnSpMkLst>
        </pc:cxnChg>
      </pc:sldChg>
      <pc:sldChg chg="new del">
        <pc:chgData name="Adam Seybert" userId="867ce9a3404be407" providerId="LiveId" clId="{14F943AD-2871-47B6-8207-358D651E61C1}" dt="2025-05-08T20:26:37.699" v="88" actId="47"/>
        <pc:sldMkLst>
          <pc:docMk/>
          <pc:sldMk cId="2588775580" sldId="346"/>
        </pc:sldMkLst>
      </pc:sldChg>
      <pc:sldChg chg="addSp delSp modSp new mod modClrScheme chgLayout">
        <pc:chgData name="Adam Seybert" userId="867ce9a3404be407" providerId="LiveId" clId="{14F943AD-2871-47B6-8207-358D651E61C1}" dt="2025-05-08T20:38:26.297" v="487" actId="20577"/>
        <pc:sldMkLst>
          <pc:docMk/>
          <pc:sldMk cId="3625335236" sldId="346"/>
        </pc:sldMkLst>
        <pc:spChg chg="del mod ord">
          <ac:chgData name="Adam Seybert" userId="867ce9a3404be407" providerId="LiveId" clId="{14F943AD-2871-47B6-8207-358D651E61C1}" dt="2025-05-08T20:38:18.670" v="468" actId="700"/>
          <ac:spMkLst>
            <pc:docMk/>
            <pc:sldMk cId="3625335236" sldId="346"/>
            <ac:spMk id="2" creationId="{36DB42F2-8124-2EE1-D43E-F5B380B50691}"/>
          </ac:spMkLst>
        </pc:spChg>
        <pc:spChg chg="add mod ord">
          <ac:chgData name="Adam Seybert" userId="867ce9a3404be407" providerId="LiveId" clId="{14F943AD-2871-47B6-8207-358D651E61C1}" dt="2025-05-08T20:38:26.297" v="487" actId="20577"/>
          <ac:spMkLst>
            <pc:docMk/>
            <pc:sldMk cId="3625335236" sldId="346"/>
            <ac:spMk id="3" creationId="{D3FCED87-91B8-D04D-7E9C-E08BA15D43CF}"/>
          </ac:spMkLst>
        </pc:spChg>
        <pc:spChg chg="add mod ord">
          <ac:chgData name="Adam Seybert" userId="867ce9a3404be407" providerId="LiveId" clId="{14F943AD-2871-47B6-8207-358D651E61C1}" dt="2025-05-08T20:38:18.670" v="468" actId="700"/>
          <ac:spMkLst>
            <pc:docMk/>
            <pc:sldMk cId="3625335236" sldId="346"/>
            <ac:spMk id="4" creationId="{09141DAC-097B-C6BF-85AD-5994B6C1DC04}"/>
          </ac:spMkLst>
        </pc:spChg>
      </pc:sldChg>
      <pc:sldChg chg="addSp delSp modSp new mod modClrScheme chgLayout">
        <pc:chgData name="Adam Seybert" userId="867ce9a3404be407" providerId="LiveId" clId="{14F943AD-2871-47B6-8207-358D651E61C1}" dt="2025-05-08T20:40:37.331" v="535" actId="14100"/>
        <pc:sldMkLst>
          <pc:docMk/>
          <pc:sldMk cId="2540502129" sldId="347"/>
        </pc:sldMkLst>
        <pc:spChg chg="del">
          <ac:chgData name="Adam Seybert" userId="867ce9a3404be407" providerId="LiveId" clId="{14F943AD-2871-47B6-8207-358D651E61C1}" dt="2025-05-08T20:40:03.666" v="518" actId="700"/>
          <ac:spMkLst>
            <pc:docMk/>
            <pc:sldMk cId="2540502129" sldId="347"/>
            <ac:spMk id="2" creationId="{27A71375-6221-371E-672C-983F459FA690}"/>
          </ac:spMkLst>
        </pc:spChg>
        <pc:spChg chg="add mod">
          <ac:chgData name="Adam Seybert" userId="867ce9a3404be407" providerId="LiveId" clId="{14F943AD-2871-47B6-8207-358D651E61C1}" dt="2025-05-08T20:40:06.247" v="526" actId="20577"/>
          <ac:spMkLst>
            <pc:docMk/>
            <pc:sldMk cId="2540502129" sldId="347"/>
            <ac:spMk id="3" creationId="{57EA35AD-3ED6-C948-45B4-E77084627174}"/>
          </ac:spMkLst>
        </pc:spChg>
        <pc:spChg chg="add del mod">
          <ac:chgData name="Adam Seybert" userId="867ce9a3404be407" providerId="LiveId" clId="{14F943AD-2871-47B6-8207-358D651E61C1}" dt="2025-05-08T20:40:19.035" v="532" actId="478"/>
          <ac:spMkLst>
            <pc:docMk/>
            <pc:sldMk cId="2540502129" sldId="347"/>
            <ac:spMk id="4" creationId="{FA2536BF-20C7-6686-0914-3143B3A3371A}"/>
          </ac:spMkLst>
        </pc:spChg>
        <pc:picChg chg="add mod">
          <ac:chgData name="Adam Seybert" userId="867ce9a3404be407" providerId="LiveId" clId="{14F943AD-2871-47B6-8207-358D651E61C1}" dt="2025-05-08T20:40:37.331" v="535" actId="14100"/>
          <ac:picMkLst>
            <pc:docMk/>
            <pc:sldMk cId="2540502129" sldId="347"/>
            <ac:picMk id="6" creationId="{558DF788-7089-43E7-6685-058745DAAEBD}"/>
          </ac:picMkLst>
        </pc:picChg>
      </pc:sldChg>
      <pc:sldChg chg="new del">
        <pc:chgData name="Adam Seybert" userId="867ce9a3404be407" providerId="LiveId" clId="{14F943AD-2871-47B6-8207-358D651E61C1}" dt="2025-05-08T20:45:30.778" v="680" actId="47"/>
        <pc:sldMkLst>
          <pc:docMk/>
          <pc:sldMk cId="3017297761" sldId="348"/>
        </pc:sldMkLst>
      </pc:sldChg>
      <pc:sldChg chg="addSp delSp modSp add mod modClrScheme chgLayout">
        <pc:chgData name="Adam Seybert" userId="867ce9a3404be407" providerId="LiveId" clId="{14F943AD-2871-47B6-8207-358D651E61C1}" dt="2025-05-08T20:43:32.117" v="601" actId="207"/>
        <pc:sldMkLst>
          <pc:docMk/>
          <pc:sldMk cId="1984454509" sldId="349"/>
        </pc:sldMkLst>
        <pc:spChg chg="add del mod ord">
          <ac:chgData name="Adam Seybert" userId="867ce9a3404be407" providerId="LiveId" clId="{14F943AD-2871-47B6-8207-358D651E61C1}" dt="2025-05-08T20:42:20.076" v="540" actId="700"/>
          <ac:spMkLst>
            <pc:docMk/>
            <pc:sldMk cId="1984454509" sldId="349"/>
            <ac:spMk id="2" creationId="{5FDE9656-C426-8461-8542-91CFB5F8C44B}"/>
          </ac:spMkLst>
        </pc:spChg>
        <pc:spChg chg="add del mod ord">
          <ac:chgData name="Adam Seybert" userId="867ce9a3404be407" providerId="LiveId" clId="{14F943AD-2871-47B6-8207-358D651E61C1}" dt="2025-05-08T20:42:13.987" v="539" actId="478"/>
          <ac:spMkLst>
            <pc:docMk/>
            <pc:sldMk cId="1984454509" sldId="349"/>
            <ac:spMk id="3" creationId="{590C1F76-BBE8-11AA-B374-1EBDCDFCF80C}"/>
          </ac:spMkLst>
        </pc:spChg>
        <pc:spChg chg="add del mod ord">
          <ac:chgData name="Adam Seybert" userId="867ce9a3404be407" providerId="LiveId" clId="{14F943AD-2871-47B6-8207-358D651E61C1}" dt="2025-05-08T20:42:37.485" v="541" actId="700"/>
          <ac:spMkLst>
            <pc:docMk/>
            <pc:sldMk cId="1984454509" sldId="349"/>
            <ac:spMk id="5" creationId="{D3F26D3E-EE90-66A4-5900-D88E8A8A03BE}"/>
          </ac:spMkLst>
        </pc:spChg>
        <pc:spChg chg="add mod ord">
          <ac:chgData name="Adam Seybert" userId="867ce9a3404be407" providerId="LiveId" clId="{14F943AD-2871-47B6-8207-358D651E61C1}" dt="2025-05-08T20:42:53.980" v="589" actId="20577"/>
          <ac:spMkLst>
            <pc:docMk/>
            <pc:sldMk cId="1984454509" sldId="349"/>
            <ac:spMk id="7" creationId="{44213F25-40C8-EC56-184B-DF4E991B1AAC}"/>
          </ac:spMkLst>
        </pc:spChg>
        <pc:spChg chg="add del mod ord">
          <ac:chgData name="Adam Seybert" userId="867ce9a3404be407" providerId="LiveId" clId="{14F943AD-2871-47B6-8207-358D651E61C1}" dt="2025-05-08T20:43:02.361" v="591" actId="478"/>
          <ac:spMkLst>
            <pc:docMk/>
            <pc:sldMk cId="1984454509" sldId="349"/>
            <ac:spMk id="9" creationId="{4046DDC0-AE00-43A8-7D6C-BFCC39DF313A}"/>
          </ac:spMkLst>
        </pc:spChg>
        <pc:spChg chg="add del mod ord">
          <ac:chgData name="Adam Seybert" userId="867ce9a3404be407" providerId="LiveId" clId="{14F943AD-2871-47B6-8207-358D651E61C1}" dt="2025-05-08T20:42:59.073" v="590" actId="478"/>
          <ac:spMkLst>
            <pc:docMk/>
            <pc:sldMk cId="1984454509" sldId="349"/>
            <ac:spMk id="11" creationId="{1F1E0B95-AE21-D8B6-A5C2-6517C0FCF93C}"/>
          </ac:spMkLst>
        </pc:spChg>
        <pc:graphicFrameChg chg="mod modGraphic">
          <ac:chgData name="Adam Seybert" userId="867ce9a3404be407" providerId="LiveId" clId="{14F943AD-2871-47B6-8207-358D651E61C1}" dt="2025-05-08T20:43:32.117" v="601" actId="207"/>
          <ac:graphicFrameMkLst>
            <pc:docMk/>
            <pc:sldMk cId="1984454509" sldId="349"/>
            <ac:graphicFrameMk id="4" creationId="{1D7C7DE3-365F-F7A9-A409-60352BEA0278}"/>
          </ac:graphicFrameMkLst>
        </pc:graphicFrameChg>
        <pc:picChg chg="mod">
          <ac:chgData name="Adam Seybert" userId="867ce9a3404be407" providerId="LiveId" clId="{14F943AD-2871-47B6-8207-358D651E61C1}" dt="2025-05-08T20:43:05.381" v="593" actId="14100"/>
          <ac:picMkLst>
            <pc:docMk/>
            <pc:sldMk cId="1984454509" sldId="349"/>
            <ac:picMk id="6" creationId="{16F1391A-C070-4708-ADF1-1A94ED791349}"/>
          </ac:picMkLst>
        </pc:picChg>
        <pc:picChg chg="mod">
          <ac:chgData name="Adam Seybert" userId="867ce9a3404be407" providerId="LiveId" clId="{14F943AD-2871-47B6-8207-358D651E61C1}" dt="2025-05-08T20:43:07.729" v="594" actId="14100"/>
          <ac:picMkLst>
            <pc:docMk/>
            <pc:sldMk cId="1984454509" sldId="349"/>
            <ac:picMk id="8" creationId="{CD343112-54FC-E291-53D3-8E4BCA6061EF}"/>
          </ac:picMkLst>
        </pc:picChg>
        <pc:picChg chg="mod">
          <ac:chgData name="Adam Seybert" userId="867ce9a3404be407" providerId="LiveId" clId="{14F943AD-2871-47B6-8207-358D651E61C1}" dt="2025-05-08T20:43:22.030" v="599" actId="1076"/>
          <ac:picMkLst>
            <pc:docMk/>
            <pc:sldMk cId="1984454509" sldId="349"/>
            <ac:picMk id="10" creationId="{88FE1242-4307-CF36-D2D9-61B09637A78E}"/>
          </ac:picMkLst>
        </pc:picChg>
        <pc:picChg chg="mod">
          <ac:chgData name="Adam Seybert" userId="867ce9a3404be407" providerId="LiveId" clId="{14F943AD-2871-47B6-8207-358D651E61C1}" dt="2025-05-08T20:43:16.621" v="597" actId="14100"/>
          <ac:picMkLst>
            <pc:docMk/>
            <pc:sldMk cId="1984454509" sldId="349"/>
            <ac:picMk id="12" creationId="{1F17F5C7-61E5-C843-C2DA-6B272E62101C}"/>
          </ac:picMkLst>
        </pc:picChg>
      </pc:sldChg>
      <pc:sldChg chg="addSp delSp modSp add mod modClrScheme chgLayout">
        <pc:chgData name="Adam Seybert" userId="867ce9a3404be407" providerId="LiveId" clId="{14F943AD-2871-47B6-8207-358D651E61C1}" dt="2025-05-08T20:44:43.267" v="649" actId="1076"/>
        <pc:sldMkLst>
          <pc:docMk/>
          <pc:sldMk cId="1527257323" sldId="350"/>
        </pc:sldMkLst>
        <pc:spChg chg="del">
          <ac:chgData name="Adam Seybert" userId="867ce9a3404be407" providerId="LiveId" clId="{14F943AD-2871-47B6-8207-358D651E61C1}" dt="2025-05-08T20:43:41.206" v="603" actId="478"/>
          <ac:spMkLst>
            <pc:docMk/>
            <pc:sldMk cId="1527257323" sldId="350"/>
            <ac:spMk id="3" creationId="{2DBF7048-256B-4AB3-3408-F095207D5E42}"/>
          </ac:spMkLst>
        </pc:spChg>
        <pc:spChg chg="add mod ord">
          <ac:chgData name="Adam Seybert" userId="867ce9a3404be407" providerId="LiveId" clId="{14F943AD-2871-47B6-8207-358D651E61C1}" dt="2025-05-08T20:44:16.704" v="643" actId="20577"/>
          <ac:spMkLst>
            <pc:docMk/>
            <pc:sldMk cId="1527257323" sldId="350"/>
            <ac:spMk id="4" creationId="{C07A771D-89B0-5D23-E61C-C240AAA9B722}"/>
          </ac:spMkLst>
        </pc:spChg>
        <pc:spChg chg="add del mod ord">
          <ac:chgData name="Adam Seybert" userId="867ce9a3404be407" providerId="LiveId" clId="{14F943AD-2871-47B6-8207-358D651E61C1}" dt="2025-05-08T20:43:46.329" v="606" actId="478"/>
          <ac:spMkLst>
            <pc:docMk/>
            <pc:sldMk cId="1527257323" sldId="350"/>
            <ac:spMk id="5" creationId="{D084E11E-3B70-8064-411A-C0696D85CC95}"/>
          </ac:spMkLst>
        </pc:spChg>
        <pc:spChg chg="del">
          <ac:chgData name="Adam Seybert" userId="867ce9a3404be407" providerId="LiveId" clId="{14F943AD-2871-47B6-8207-358D651E61C1}" dt="2025-05-08T20:43:42.997" v="604" actId="478"/>
          <ac:spMkLst>
            <pc:docMk/>
            <pc:sldMk cId="1527257323" sldId="350"/>
            <ac:spMk id="6" creationId="{EBCDB2C2-446A-1497-6C03-61C0636E2F1A}"/>
          </ac:spMkLst>
        </pc:spChg>
        <pc:spChg chg="mod">
          <ac:chgData name="Adam Seybert" userId="867ce9a3404be407" providerId="LiveId" clId="{14F943AD-2871-47B6-8207-358D651E61C1}" dt="2025-05-08T20:44:38.406" v="648" actId="1076"/>
          <ac:spMkLst>
            <pc:docMk/>
            <pc:sldMk cId="1527257323" sldId="350"/>
            <ac:spMk id="11" creationId="{A4EC072F-E121-C5FD-9D14-4DC95E777B0D}"/>
          </ac:spMkLst>
        </pc:spChg>
        <pc:graphicFrameChg chg="mod">
          <ac:chgData name="Adam Seybert" userId="867ce9a3404be407" providerId="LiveId" clId="{14F943AD-2871-47B6-8207-358D651E61C1}" dt="2025-05-08T20:44:23.472" v="644" actId="1076"/>
          <ac:graphicFrameMkLst>
            <pc:docMk/>
            <pc:sldMk cId="1527257323" sldId="350"/>
            <ac:graphicFrameMk id="2" creationId="{E5B5711F-160E-2518-AD30-31D04D889E6A}"/>
          </ac:graphicFrameMkLst>
        </pc:graphicFrameChg>
        <pc:graphicFrameChg chg="mod">
          <ac:chgData name="Adam Seybert" userId="867ce9a3404be407" providerId="LiveId" clId="{14F943AD-2871-47B6-8207-358D651E61C1}" dt="2025-05-08T20:44:43.267" v="649" actId="1076"/>
          <ac:graphicFrameMkLst>
            <pc:docMk/>
            <pc:sldMk cId="1527257323" sldId="350"/>
            <ac:graphicFrameMk id="9" creationId="{89810C5B-F974-B366-0681-A79F802E532C}"/>
          </ac:graphicFrameMkLst>
        </pc:graphicFrameChg>
      </pc:sldChg>
      <pc:sldChg chg="addSp delSp modSp add mod modClrScheme chgLayout">
        <pc:chgData name="Adam Seybert" userId="867ce9a3404be407" providerId="LiveId" clId="{14F943AD-2871-47B6-8207-358D651E61C1}" dt="2025-05-08T20:45:22.471" v="679" actId="20577"/>
        <pc:sldMkLst>
          <pc:docMk/>
          <pc:sldMk cId="1494888193" sldId="351"/>
        </pc:sldMkLst>
        <pc:spChg chg="del mod ord">
          <ac:chgData name="Adam Seybert" userId="867ce9a3404be407" providerId="LiveId" clId="{14F943AD-2871-47B6-8207-358D651E61C1}" dt="2025-05-08T20:42:06.289" v="538" actId="700"/>
          <ac:spMkLst>
            <pc:docMk/>
            <pc:sldMk cId="1494888193" sldId="351"/>
            <ac:spMk id="2" creationId="{A4B9F1B3-432B-6D21-5E05-E10DDA7F9BA2}"/>
          </ac:spMkLst>
        </pc:spChg>
        <pc:spChg chg="del mod ord">
          <ac:chgData name="Adam Seybert" userId="867ce9a3404be407" providerId="LiveId" clId="{14F943AD-2871-47B6-8207-358D651E61C1}" dt="2025-05-08T20:42:06.289" v="538" actId="700"/>
          <ac:spMkLst>
            <pc:docMk/>
            <pc:sldMk cId="1494888193" sldId="351"/>
            <ac:spMk id="3" creationId="{86526BC3-E15B-BB07-1B4B-FA426AABE350}"/>
          </ac:spMkLst>
        </pc:spChg>
        <pc:spChg chg="add mod ord">
          <ac:chgData name="Adam Seybert" userId="867ce9a3404be407" providerId="LiveId" clId="{14F943AD-2871-47B6-8207-358D651E61C1}" dt="2025-05-08T20:45:22.471" v="679" actId="20577"/>
          <ac:spMkLst>
            <pc:docMk/>
            <pc:sldMk cId="1494888193" sldId="351"/>
            <ac:spMk id="4" creationId="{FB330E7E-9EFC-73D7-1483-9E3D6F4B412D}"/>
          </ac:spMkLst>
        </pc:spChg>
        <pc:spChg chg="add del mod ord">
          <ac:chgData name="Adam Seybert" userId="867ce9a3404be407" providerId="LiveId" clId="{14F943AD-2871-47B6-8207-358D651E61C1}" dt="2025-05-08T20:45:00.186" v="653" actId="478"/>
          <ac:spMkLst>
            <pc:docMk/>
            <pc:sldMk cId="1494888193" sldId="351"/>
            <ac:spMk id="6" creationId="{3FFB7894-DD0D-D136-EFD5-9C7ED2D42B2B}"/>
          </ac:spMkLst>
        </pc:spChg>
        <pc:picChg chg="mod">
          <ac:chgData name="Adam Seybert" userId="867ce9a3404be407" providerId="LiveId" clId="{14F943AD-2871-47B6-8207-358D651E61C1}" dt="2025-05-08T20:44:57.762" v="652" actId="1076"/>
          <ac:picMkLst>
            <pc:docMk/>
            <pc:sldMk cId="1494888193" sldId="351"/>
            <ac:picMk id="5" creationId="{80F01506-C323-9E7E-74E1-5DEB3B5E95BB}"/>
          </ac:picMkLst>
        </pc:picChg>
      </pc:sldChg>
      <pc:sldChg chg="addSp delSp modSp new mod modClrScheme chgLayout">
        <pc:chgData name="Adam Seybert" userId="867ce9a3404be407" providerId="LiveId" clId="{14F943AD-2871-47B6-8207-358D651E61C1}" dt="2025-05-08T20:47:04.104" v="727" actId="20577"/>
        <pc:sldMkLst>
          <pc:docMk/>
          <pc:sldMk cId="3109614603" sldId="352"/>
        </pc:sldMkLst>
        <pc:spChg chg="del">
          <ac:chgData name="Adam Seybert" userId="867ce9a3404be407" providerId="LiveId" clId="{14F943AD-2871-47B6-8207-358D651E61C1}" dt="2025-05-08T20:45:52.637" v="682"/>
          <ac:spMkLst>
            <pc:docMk/>
            <pc:sldMk cId="3109614603" sldId="352"/>
            <ac:spMk id="2" creationId="{0E1975F8-AAE3-8CA7-5CC5-538957C7681F}"/>
          </ac:spMkLst>
        </pc:spChg>
        <pc:spChg chg="add del mod ord">
          <ac:chgData name="Adam Seybert" userId="867ce9a3404be407" providerId="LiveId" clId="{14F943AD-2871-47B6-8207-358D651E61C1}" dt="2025-05-08T20:46:07.291" v="686" actId="700"/>
          <ac:spMkLst>
            <pc:docMk/>
            <pc:sldMk cId="3109614603" sldId="352"/>
            <ac:spMk id="5" creationId="{656904E0-34FE-61DC-D314-657B2061AE88}"/>
          </ac:spMkLst>
        </pc:spChg>
        <pc:spChg chg="add del mod ord">
          <ac:chgData name="Adam Seybert" userId="867ce9a3404be407" providerId="LiveId" clId="{14F943AD-2871-47B6-8207-358D651E61C1}" dt="2025-05-08T20:46:07.291" v="686" actId="700"/>
          <ac:spMkLst>
            <pc:docMk/>
            <pc:sldMk cId="3109614603" sldId="352"/>
            <ac:spMk id="6" creationId="{54DF0A12-B06D-0EBA-141C-0B05DB09392D}"/>
          </ac:spMkLst>
        </pc:spChg>
        <pc:spChg chg="add del mod ord">
          <ac:chgData name="Adam Seybert" userId="867ce9a3404be407" providerId="LiveId" clId="{14F943AD-2871-47B6-8207-358D651E61C1}" dt="2025-05-08T20:46:07.291" v="686" actId="700"/>
          <ac:spMkLst>
            <pc:docMk/>
            <pc:sldMk cId="3109614603" sldId="352"/>
            <ac:spMk id="7" creationId="{AC780F1D-BC2E-B56C-681D-FED1078899BC}"/>
          </ac:spMkLst>
        </pc:spChg>
        <pc:spChg chg="add del mod ord">
          <ac:chgData name="Adam Seybert" userId="867ce9a3404be407" providerId="LiveId" clId="{14F943AD-2871-47B6-8207-358D651E61C1}" dt="2025-05-08T20:46:07.291" v="686" actId="700"/>
          <ac:spMkLst>
            <pc:docMk/>
            <pc:sldMk cId="3109614603" sldId="352"/>
            <ac:spMk id="8" creationId="{A6089AE3-D6A9-060D-F969-070ADCD1715D}"/>
          </ac:spMkLst>
        </pc:spChg>
        <pc:spChg chg="add mod ord">
          <ac:chgData name="Adam Seybert" userId="867ce9a3404be407" providerId="LiveId" clId="{14F943AD-2871-47B6-8207-358D651E61C1}" dt="2025-05-08T20:47:04.104" v="727" actId="20577"/>
          <ac:spMkLst>
            <pc:docMk/>
            <pc:sldMk cId="3109614603" sldId="352"/>
            <ac:spMk id="9" creationId="{EA4A99A9-DA40-B98E-06F9-C279BE31320D}"/>
          </ac:spMkLst>
        </pc:spChg>
        <pc:spChg chg="add del mod ord">
          <ac:chgData name="Adam Seybert" userId="867ce9a3404be407" providerId="LiveId" clId="{14F943AD-2871-47B6-8207-358D651E61C1}" dt="2025-05-08T20:46:14.386" v="700" actId="478"/>
          <ac:spMkLst>
            <pc:docMk/>
            <pc:sldMk cId="3109614603" sldId="352"/>
            <ac:spMk id="10" creationId="{8F5A41E2-B1EA-B208-1B84-58E759FA349A}"/>
          </ac:spMkLst>
        </pc:spChg>
        <pc:picChg chg="add mod ord">
          <ac:chgData name="Adam Seybert" userId="867ce9a3404be407" providerId="LiveId" clId="{14F943AD-2871-47B6-8207-358D651E61C1}" dt="2025-05-08T20:46:35.259" v="714" actId="1076"/>
          <ac:picMkLst>
            <pc:docMk/>
            <pc:sldMk cId="3109614603" sldId="352"/>
            <ac:picMk id="4" creationId="{EF891402-8A27-843F-94E0-D168C8AFBCE4}"/>
          </ac:picMkLst>
        </pc:picChg>
        <pc:picChg chg="add mod">
          <ac:chgData name="Adam Seybert" userId="867ce9a3404be407" providerId="LiveId" clId="{14F943AD-2871-47B6-8207-358D651E61C1}" dt="2025-05-08T20:46:38.232" v="715" actId="1076"/>
          <ac:picMkLst>
            <pc:docMk/>
            <pc:sldMk cId="3109614603" sldId="352"/>
            <ac:picMk id="12" creationId="{63BE6563-56A7-B8CF-6C58-5819754BA7FB}"/>
          </ac:picMkLst>
        </pc:picChg>
      </pc:sldChg>
      <pc:sldChg chg="modSp add mod ord modClrScheme chgLayout">
        <pc:chgData name="Adam Seybert" userId="867ce9a3404be407" providerId="LiveId" clId="{14F943AD-2871-47B6-8207-358D651E61C1}" dt="2025-05-09T13:42:51.604" v="2968"/>
        <pc:sldMkLst>
          <pc:docMk/>
          <pc:sldMk cId="0" sldId="353"/>
        </pc:sldMkLst>
        <pc:spChg chg="mod ord">
          <ac:chgData name="Adam Seybert" userId="867ce9a3404be407" providerId="LiveId" clId="{14F943AD-2871-47B6-8207-358D651E61C1}" dt="2025-05-08T21:04:06.780" v="739" actId="700"/>
          <ac:spMkLst>
            <pc:docMk/>
            <pc:sldMk cId="0" sldId="353"/>
            <ac:spMk id="2" creationId="{00000000-0000-0000-0000-000000000000}"/>
          </ac:spMkLst>
        </pc:spChg>
        <pc:spChg chg="mod ord">
          <ac:chgData name="Adam Seybert" userId="867ce9a3404be407" providerId="LiveId" clId="{14F943AD-2871-47B6-8207-358D651E61C1}" dt="2025-05-08T21:05:19.443" v="753" actId="27636"/>
          <ac:spMkLst>
            <pc:docMk/>
            <pc:sldMk cId="0" sldId="353"/>
            <ac:spMk id="3" creationId="{00000000-0000-0000-0000-000000000000}"/>
          </ac:spMkLst>
        </pc:spChg>
      </pc:sldChg>
      <pc:sldChg chg="modSp add mod ord modClrScheme chgLayout">
        <pc:chgData name="Adam Seybert" userId="867ce9a3404be407" providerId="LiveId" clId="{14F943AD-2871-47B6-8207-358D651E61C1}" dt="2025-05-09T13:42:51.604" v="2968"/>
        <pc:sldMkLst>
          <pc:docMk/>
          <pc:sldMk cId="0" sldId="354"/>
        </pc:sldMkLst>
        <pc:spChg chg="mod ord">
          <ac:chgData name="Adam Seybert" userId="867ce9a3404be407" providerId="LiveId" clId="{14F943AD-2871-47B6-8207-358D651E61C1}" dt="2025-05-08T21:04:06.780" v="739" actId="700"/>
          <ac:spMkLst>
            <pc:docMk/>
            <pc:sldMk cId="0" sldId="354"/>
            <ac:spMk id="2" creationId="{00000000-0000-0000-0000-000000000000}"/>
          </ac:spMkLst>
        </pc:spChg>
        <pc:spChg chg="mod ord">
          <ac:chgData name="Adam Seybert" userId="867ce9a3404be407" providerId="LiveId" clId="{14F943AD-2871-47B6-8207-358D651E61C1}" dt="2025-05-08T21:05:47.431" v="763" actId="113"/>
          <ac:spMkLst>
            <pc:docMk/>
            <pc:sldMk cId="0" sldId="354"/>
            <ac:spMk id="3" creationId="{00000000-0000-0000-0000-000000000000}"/>
          </ac:spMkLst>
        </pc:spChg>
      </pc:sldChg>
      <pc:sldChg chg="modSp add mod ord modClrScheme chgLayout">
        <pc:chgData name="Adam Seybert" userId="867ce9a3404be407" providerId="LiveId" clId="{14F943AD-2871-47B6-8207-358D651E61C1}" dt="2025-05-09T13:42:51.604" v="2968"/>
        <pc:sldMkLst>
          <pc:docMk/>
          <pc:sldMk cId="0" sldId="355"/>
        </pc:sldMkLst>
        <pc:spChg chg="mod ord">
          <ac:chgData name="Adam Seybert" userId="867ce9a3404be407" providerId="LiveId" clId="{14F943AD-2871-47B6-8207-358D651E61C1}" dt="2025-05-08T21:04:06.780" v="739" actId="700"/>
          <ac:spMkLst>
            <pc:docMk/>
            <pc:sldMk cId="0" sldId="355"/>
            <ac:spMk id="2" creationId="{00000000-0000-0000-0000-000000000000}"/>
          </ac:spMkLst>
        </pc:spChg>
        <pc:spChg chg="mod ord">
          <ac:chgData name="Adam Seybert" userId="867ce9a3404be407" providerId="LiveId" clId="{14F943AD-2871-47B6-8207-358D651E61C1}" dt="2025-05-08T21:06:24.195" v="768" actId="948"/>
          <ac:spMkLst>
            <pc:docMk/>
            <pc:sldMk cId="0" sldId="355"/>
            <ac:spMk id="3" creationId="{00000000-0000-0000-0000-000000000000}"/>
          </ac:spMkLst>
        </pc:spChg>
      </pc:sldChg>
      <pc:sldChg chg="modSp add mod ord modClrScheme chgLayout">
        <pc:chgData name="Adam Seybert" userId="867ce9a3404be407" providerId="LiveId" clId="{14F943AD-2871-47B6-8207-358D651E61C1}" dt="2025-05-09T14:07:46.909" v="3372"/>
        <pc:sldMkLst>
          <pc:docMk/>
          <pc:sldMk cId="0" sldId="356"/>
        </pc:sldMkLst>
        <pc:spChg chg="mod ord">
          <ac:chgData name="Adam Seybert" userId="867ce9a3404be407" providerId="LiveId" clId="{14F943AD-2871-47B6-8207-358D651E61C1}" dt="2025-05-08T21:04:06.780" v="739" actId="700"/>
          <ac:spMkLst>
            <pc:docMk/>
            <pc:sldMk cId="0" sldId="356"/>
            <ac:spMk id="2" creationId="{00000000-0000-0000-0000-000000000000}"/>
          </ac:spMkLst>
        </pc:spChg>
        <pc:spChg chg="mod ord">
          <ac:chgData name="Adam Seybert" userId="867ce9a3404be407" providerId="LiveId" clId="{14F943AD-2871-47B6-8207-358D651E61C1}" dt="2025-05-08T21:06:54.751" v="773" actId="20577"/>
          <ac:spMkLst>
            <pc:docMk/>
            <pc:sldMk cId="0" sldId="356"/>
            <ac:spMk id="3" creationId="{00000000-0000-0000-0000-000000000000}"/>
          </ac:spMkLst>
        </pc:spChg>
      </pc:sldChg>
      <pc:sldChg chg="modSp add del mod modClrScheme chgLayout">
        <pc:chgData name="Adam Seybert" userId="867ce9a3404be407" providerId="LiveId" clId="{14F943AD-2871-47B6-8207-358D651E61C1}" dt="2025-05-08T21:07:28.809" v="777" actId="47"/>
        <pc:sldMkLst>
          <pc:docMk/>
          <pc:sldMk cId="0" sldId="357"/>
        </pc:sldMkLst>
        <pc:spChg chg="mod ord">
          <ac:chgData name="Adam Seybert" userId="867ce9a3404be407" providerId="LiveId" clId="{14F943AD-2871-47B6-8207-358D651E61C1}" dt="2025-05-08T21:04:06.780" v="739" actId="700"/>
          <ac:spMkLst>
            <pc:docMk/>
            <pc:sldMk cId="0" sldId="357"/>
            <ac:spMk id="2" creationId="{00000000-0000-0000-0000-000000000000}"/>
          </ac:spMkLst>
        </pc:spChg>
        <pc:spChg chg="mod ord">
          <ac:chgData name="Adam Seybert" userId="867ce9a3404be407" providerId="LiveId" clId="{14F943AD-2871-47B6-8207-358D651E61C1}" dt="2025-05-08T21:04:06.780" v="739" actId="700"/>
          <ac:spMkLst>
            <pc:docMk/>
            <pc:sldMk cId="0" sldId="357"/>
            <ac:spMk id="3" creationId="{00000000-0000-0000-0000-000000000000}"/>
          </ac:spMkLst>
        </pc:spChg>
      </pc:sldChg>
      <pc:sldChg chg="modSp add del mod ord modClrScheme modShow chgLayout">
        <pc:chgData name="Adam Seybert" userId="867ce9a3404be407" providerId="LiveId" clId="{14F943AD-2871-47B6-8207-358D651E61C1}" dt="2025-05-09T14:07:46.909" v="3372"/>
        <pc:sldMkLst>
          <pc:docMk/>
          <pc:sldMk cId="0" sldId="358"/>
        </pc:sldMkLst>
        <pc:spChg chg="mod ord">
          <ac:chgData name="Adam Seybert" userId="867ce9a3404be407" providerId="LiveId" clId="{14F943AD-2871-47B6-8207-358D651E61C1}" dt="2025-05-08T21:04:06.780" v="739" actId="700"/>
          <ac:spMkLst>
            <pc:docMk/>
            <pc:sldMk cId="0" sldId="358"/>
            <ac:spMk id="2" creationId="{00000000-0000-0000-0000-000000000000}"/>
          </ac:spMkLst>
        </pc:spChg>
        <pc:spChg chg="mod ord">
          <ac:chgData name="Adam Seybert" userId="867ce9a3404be407" providerId="LiveId" clId="{14F943AD-2871-47B6-8207-358D651E61C1}" dt="2025-05-08T21:19:58.134" v="1058" actId="113"/>
          <ac:spMkLst>
            <pc:docMk/>
            <pc:sldMk cId="0" sldId="358"/>
            <ac:spMk id="3" creationId="{00000000-0000-0000-0000-000000000000}"/>
          </ac:spMkLst>
        </pc:spChg>
      </pc:sldChg>
      <pc:sldChg chg="addSp delSp modSp new mod modClrScheme chgLayout">
        <pc:chgData name="Adam Seybert" userId="867ce9a3404be407" providerId="LiveId" clId="{14F943AD-2871-47B6-8207-358D651E61C1}" dt="2025-05-09T12:48:56.405" v="1676" actId="20577"/>
        <pc:sldMkLst>
          <pc:docMk/>
          <pc:sldMk cId="2335953463" sldId="359"/>
        </pc:sldMkLst>
        <pc:spChg chg="del">
          <ac:chgData name="Adam Seybert" userId="867ce9a3404be407" providerId="LiveId" clId="{14F943AD-2871-47B6-8207-358D651E61C1}" dt="2025-05-09T12:48:02.411" v="1497" actId="700"/>
          <ac:spMkLst>
            <pc:docMk/>
            <pc:sldMk cId="2335953463" sldId="359"/>
            <ac:spMk id="2" creationId="{8FE02121-58FE-C7C9-16FA-FAD9A8C89A05}"/>
          </ac:spMkLst>
        </pc:spChg>
        <pc:spChg chg="mod ord">
          <ac:chgData name="Adam Seybert" userId="867ce9a3404be407" providerId="LiveId" clId="{14F943AD-2871-47B6-8207-358D651E61C1}" dt="2025-05-09T12:48:02.411" v="1497" actId="700"/>
          <ac:spMkLst>
            <pc:docMk/>
            <pc:sldMk cId="2335953463" sldId="359"/>
            <ac:spMk id="3" creationId="{E0A8D8B1-2A52-B1A7-34E3-0F1CBE43D6CD}"/>
          </ac:spMkLst>
        </pc:spChg>
        <pc:spChg chg="add mod ord">
          <ac:chgData name="Adam Seybert" userId="867ce9a3404be407" providerId="LiveId" clId="{14F943AD-2871-47B6-8207-358D651E61C1}" dt="2025-05-09T12:48:04.828" v="1503" actId="20577"/>
          <ac:spMkLst>
            <pc:docMk/>
            <pc:sldMk cId="2335953463" sldId="359"/>
            <ac:spMk id="4" creationId="{E2B2F35C-4633-0E7D-563D-B3A9439D2555}"/>
          </ac:spMkLst>
        </pc:spChg>
        <pc:spChg chg="add mod ord">
          <ac:chgData name="Adam Seybert" userId="867ce9a3404be407" providerId="LiveId" clId="{14F943AD-2871-47B6-8207-358D651E61C1}" dt="2025-05-09T12:48:56.405" v="1676" actId="20577"/>
          <ac:spMkLst>
            <pc:docMk/>
            <pc:sldMk cId="2335953463" sldId="359"/>
            <ac:spMk id="5" creationId="{9BCBA422-4F61-E022-C709-21A4DA8F8D94}"/>
          </ac:spMkLst>
        </pc:spChg>
      </pc:sldChg>
      <pc:sldChg chg="addSp delSp modSp new mod modClrScheme chgLayout">
        <pc:chgData name="Adam Seybert" userId="867ce9a3404be407" providerId="LiveId" clId="{14F943AD-2871-47B6-8207-358D651E61C1}" dt="2025-05-09T12:49:10.875" v="1705" actId="20577"/>
        <pc:sldMkLst>
          <pc:docMk/>
          <pc:sldMk cId="1475906073" sldId="360"/>
        </pc:sldMkLst>
        <pc:spChg chg="del mod ord">
          <ac:chgData name="Adam Seybert" userId="867ce9a3404be407" providerId="LiveId" clId="{14F943AD-2871-47B6-8207-358D651E61C1}" dt="2025-05-09T12:49:04.867" v="1678" actId="700"/>
          <ac:spMkLst>
            <pc:docMk/>
            <pc:sldMk cId="1475906073" sldId="360"/>
            <ac:spMk id="2" creationId="{561C0475-446B-1DAF-0BC5-6928A8459009}"/>
          </ac:spMkLst>
        </pc:spChg>
        <pc:spChg chg="add mod ord">
          <ac:chgData name="Adam Seybert" userId="867ce9a3404be407" providerId="LiveId" clId="{14F943AD-2871-47B6-8207-358D651E61C1}" dt="2025-05-09T12:49:10.875" v="1705" actId="20577"/>
          <ac:spMkLst>
            <pc:docMk/>
            <pc:sldMk cId="1475906073" sldId="360"/>
            <ac:spMk id="3" creationId="{6A284149-17DF-4BEE-CEFE-C0088A8D56D9}"/>
          </ac:spMkLst>
        </pc:spChg>
        <pc:spChg chg="add mod ord">
          <ac:chgData name="Adam Seybert" userId="867ce9a3404be407" providerId="LiveId" clId="{14F943AD-2871-47B6-8207-358D651E61C1}" dt="2025-05-09T12:49:04.867" v="1678" actId="700"/>
          <ac:spMkLst>
            <pc:docMk/>
            <pc:sldMk cId="1475906073" sldId="360"/>
            <ac:spMk id="4" creationId="{F61D4AA6-62EE-188C-9479-08B9BEC8E0CD}"/>
          </ac:spMkLst>
        </pc:spChg>
      </pc:sldChg>
      <pc:sldChg chg="addSp delSp modSp new mod modClrScheme chgLayout">
        <pc:chgData name="Adam Seybert" userId="867ce9a3404be407" providerId="LiveId" clId="{14F943AD-2871-47B6-8207-358D651E61C1}" dt="2025-05-09T13:10:12.388" v="1826" actId="113"/>
        <pc:sldMkLst>
          <pc:docMk/>
          <pc:sldMk cId="3804244837" sldId="361"/>
        </pc:sldMkLst>
        <pc:spChg chg="del">
          <ac:chgData name="Adam Seybert" userId="867ce9a3404be407" providerId="LiveId" clId="{14F943AD-2871-47B6-8207-358D651E61C1}" dt="2025-05-09T12:49:40.218" v="1708" actId="700"/>
          <ac:spMkLst>
            <pc:docMk/>
            <pc:sldMk cId="3804244837" sldId="361"/>
            <ac:spMk id="2" creationId="{EAF33653-818D-61A0-36F9-09AFC5CFBFA6}"/>
          </ac:spMkLst>
        </pc:spChg>
        <pc:spChg chg="add mod">
          <ac:chgData name="Adam Seybert" userId="867ce9a3404be407" providerId="LiveId" clId="{14F943AD-2871-47B6-8207-358D651E61C1}" dt="2025-05-09T12:53:44.084" v="1756" actId="20577"/>
          <ac:spMkLst>
            <pc:docMk/>
            <pc:sldMk cId="3804244837" sldId="361"/>
            <ac:spMk id="3" creationId="{906D464C-F3AD-5FBB-879A-0400F4EB6282}"/>
          </ac:spMkLst>
        </pc:spChg>
        <pc:spChg chg="add del mod">
          <ac:chgData name="Adam Seybert" userId="867ce9a3404be407" providerId="LiveId" clId="{14F943AD-2871-47B6-8207-358D651E61C1}" dt="2025-05-09T12:49:41.531" v="1709"/>
          <ac:spMkLst>
            <pc:docMk/>
            <pc:sldMk cId="3804244837" sldId="361"/>
            <ac:spMk id="4" creationId="{770C0355-C319-958A-84FA-005C03BFD466}"/>
          </ac:spMkLst>
        </pc:spChg>
        <pc:spChg chg="add mod">
          <ac:chgData name="Adam Seybert" userId="867ce9a3404be407" providerId="LiveId" clId="{14F943AD-2871-47B6-8207-358D651E61C1}" dt="2025-05-09T13:10:12.388" v="1826" actId="113"/>
          <ac:spMkLst>
            <pc:docMk/>
            <pc:sldMk cId="3804244837" sldId="361"/>
            <ac:spMk id="5" creationId="{91E9EC84-791C-4BF5-E9AE-EEC9144D5DAA}"/>
          </ac:spMkLst>
        </pc:spChg>
      </pc:sldChg>
      <pc:sldChg chg="addSp delSp modSp new del mod modClrScheme chgLayout">
        <pc:chgData name="Adam Seybert" userId="867ce9a3404be407" providerId="LiveId" clId="{14F943AD-2871-47B6-8207-358D651E61C1}" dt="2025-05-09T13:38:47.626" v="2933" actId="47"/>
        <pc:sldMkLst>
          <pc:docMk/>
          <pc:sldMk cId="2052127133" sldId="362"/>
        </pc:sldMkLst>
        <pc:spChg chg="del">
          <ac:chgData name="Adam Seybert" userId="867ce9a3404be407" providerId="LiveId" clId="{14F943AD-2871-47B6-8207-358D651E61C1}" dt="2025-05-09T13:14:21.312" v="2414" actId="700"/>
          <ac:spMkLst>
            <pc:docMk/>
            <pc:sldMk cId="2052127133" sldId="362"/>
            <ac:spMk id="2" creationId="{7370D7AF-8B82-C92A-14D2-936A7BEE3CA7}"/>
          </ac:spMkLst>
        </pc:spChg>
        <pc:spChg chg="add mod">
          <ac:chgData name="Adam Seybert" userId="867ce9a3404be407" providerId="LiveId" clId="{14F943AD-2871-47B6-8207-358D651E61C1}" dt="2025-05-09T13:15:03.400" v="2458" actId="20577"/>
          <ac:spMkLst>
            <pc:docMk/>
            <pc:sldMk cId="2052127133" sldId="362"/>
            <ac:spMk id="3" creationId="{9A2CF461-8C02-F10E-9D66-29155A212397}"/>
          </ac:spMkLst>
        </pc:spChg>
        <pc:spChg chg="add del mod">
          <ac:chgData name="Adam Seybert" userId="867ce9a3404be407" providerId="LiveId" clId="{14F943AD-2871-47B6-8207-358D651E61C1}" dt="2025-05-09T13:14:24.442" v="2415" actId="478"/>
          <ac:spMkLst>
            <pc:docMk/>
            <pc:sldMk cId="2052127133" sldId="362"/>
            <ac:spMk id="4" creationId="{9BBE25C9-99B5-B70D-1AB1-9674D1D59024}"/>
          </ac:spMkLst>
        </pc:spChg>
        <pc:spChg chg="add mod">
          <ac:chgData name="Adam Seybert" userId="867ce9a3404be407" providerId="LiveId" clId="{14F943AD-2871-47B6-8207-358D651E61C1}" dt="2025-05-09T13:14:43.562" v="2420" actId="6549"/>
          <ac:spMkLst>
            <pc:docMk/>
            <pc:sldMk cId="2052127133" sldId="362"/>
            <ac:spMk id="6" creationId="{C582B6EC-3A6C-9BBE-6FB3-ADD01F367955}"/>
          </ac:spMkLst>
        </pc:spChg>
      </pc:sldChg>
      <pc:sldChg chg="addSp delSp modSp new mod modClrScheme chgLayout">
        <pc:chgData name="Adam Seybert" userId="867ce9a3404be407" providerId="LiveId" clId="{14F943AD-2871-47B6-8207-358D651E61C1}" dt="2025-05-09T13:19:45.493" v="2551" actId="20577"/>
        <pc:sldMkLst>
          <pc:docMk/>
          <pc:sldMk cId="4231343639" sldId="363"/>
        </pc:sldMkLst>
        <pc:spChg chg="del mod ord">
          <ac:chgData name="Adam Seybert" userId="867ce9a3404be407" providerId="LiveId" clId="{14F943AD-2871-47B6-8207-358D651E61C1}" dt="2025-05-09T13:19:40.085" v="2539" actId="700"/>
          <ac:spMkLst>
            <pc:docMk/>
            <pc:sldMk cId="4231343639" sldId="363"/>
            <ac:spMk id="2" creationId="{3004F665-4B62-D382-FE77-8C539BED25C6}"/>
          </ac:spMkLst>
        </pc:spChg>
        <pc:spChg chg="add mod ord">
          <ac:chgData name="Adam Seybert" userId="867ce9a3404be407" providerId="LiveId" clId="{14F943AD-2871-47B6-8207-358D651E61C1}" dt="2025-05-09T13:19:45.493" v="2551" actId="20577"/>
          <ac:spMkLst>
            <pc:docMk/>
            <pc:sldMk cId="4231343639" sldId="363"/>
            <ac:spMk id="3" creationId="{7DC18C09-7062-A565-A367-00FC05662850}"/>
          </ac:spMkLst>
        </pc:spChg>
        <pc:spChg chg="add mod ord">
          <ac:chgData name="Adam Seybert" userId="867ce9a3404be407" providerId="LiveId" clId="{14F943AD-2871-47B6-8207-358D651E61C1}" dt="2025-05-09T13:19:40.085" v="2539" actId="700"/>
          <ac:spMkLst>
            <pc:docMk/>
            <pc:sldMk cId="4231343639" sldId="363"/>
            <ac:spMk id="4" creationId="{5F87BCE9-9269-F276-A216-7459B4CE3299}"/>
          </ac:spMkLst>
        </pc:spChg>
      </pc:sldChg>
      <pc:sldChg chg="modSp new mod">
        <pc:chgData name="Adam Seybert" userId="867ce9a3404be407" providerId="LiveId" clId="{14F943AD-2871-47B6-8207-358D651E61C1}" dt="2025-05-09T13:20:07.607" v="2603" actId="20577"/>
        <pc:sldMkLst>
          <pc:docMk/>
          <pc:sldMk cId="3951286201" sldId="364"/>
        </pc:sldMkLst>
        <pc:spChg chg="mod">
          <ac:chgData name="Adam Seybert" userId="867ce9a3404be407" providerId="LiveId" clId="{14F943AD-2871-47B6-8207-358D651E61C1}" dt="2025-05-09T13:20:07.607" v="2603" actId="20577"/>
          <ac:spMkLst>
            <pc:docMk/>
            <pc:sldMk cId="3951286201" sldId="364"/>
            <ac:spMk id="2" creationId="{902812FF-6950-782A-F58D-581ED0E6DDFD}"/>
          </ac:spMkLst>
        </pc:spChg>
      </pc:sldChg>
      <pc:sldChg chg="addSp delSp modSp new mod modClrScheme chgLayout">
        <pc:chgData name="Adam Seybert" userId="867ce9a3404be407" providerId="LiveId" clId="{14F943AD-2871-47B6-8207-358D651E61C1}" dt="2025-05-09T13:21:07.113" v="2628" actId="20577"/>
        <pc:sldMkLst>
          <pc:docMk/>
          <pc:sldMk cId="769208268" sldId="365"/>
        </pc:sldMkLst>
        <pc:spChg chg="del mod ord">
          <ac:chgData name="Adam Seybert" userId="867ce9a3404be407" providerId="LiveId" clId="{14F943AD-2871-47B6-8207-358D651E61C1}" dt="2025-05-09T13:20:58.366" v="2607" actId="700"/>
          <ac:spMkLst>
            <pc:docMk/>
            <pc:sldMk cId="769208268" sldId="365"/>
            <ac:spMk id="2" creationId="{9F836E15-A175-BB5C-6110-6D1D35F9C05F}"/>
          </ac:spMkLst>
        </pc:spChg>
        <pc:spChg chg="add mod ord">
          <ac:chgData name="Adam Seybert" userId="867ce9a3404be407" providerId="LiveId" clId="{14F943AD-2871-47B6-8207-358D651E61C1}" dt="2025-05-09T13:21:07.113" v="2628" actId="20577"/>
          <ac:spMkLst>
            <pc:docMk/>
            <pc:sldMk cId="769208268" sldId="365"/>
            <ac:spMk id="3" creationId="{1E1781DE-F890-3526-4A39-CC13387DD35B}"/>
          </ac:spMkLst>
        </pc:spChg>
        <pc:spChg chg="add mod ord">
          <ac:chgData name="Adam Seybert" userId="867ce9a3404be407" providerId="LiveId" clId="{14F943AD-2871-47B6-8207-358D651E61C1}" dt="2025-05-09T13:20:58.366" v="2607" actId="700"/>
          <ac:spMkLst>
            <pc:docMk/>
            <pc:sldMk cId="769208268" sldId="365"/>
            <ac:spMk id="4" creationId="{06DBABFE-9F00-92DA-C3E7-46DF9025CAED}"/>
          </ac:spMkLst>
        </pc:spChg>
      </pc:sldChg>
      <pc:sldChg chg="addSp delSp modSp new mod modClrScheme chgLayout">
        <pc:chgData name="Adam Seybert" userId="867ce9a3404be407" providerId="LiveId" clId="{14F943AD-2871-47B6-8207-358D651E61C1}" dt="2025-05-09T13:27:25.374" v="2656" actId="20577"/>
        <pc:sldMkLst>
          <pc:docMk/>
          <pc:sldMk cId="2009518354" sldId="366"/>
        </pc:sldMkLst>
        <pc:spChg chg="del">
          <ac:chgData name="Adam Seybert" userId="867ce9a3404be407" providerId="LiveId" clId="{14F943AD-2871-47B6-8207-358D651E61C1}" dt="2025-05-09T13:27:21.104" v="2642" actId="700"/>
          <ac:spMkLst>
            <pc:docMk/>
            <pc:sldMk cId="2009518354" sldId="366"/>
            <ac:spMk id="2" creationId="{1FCFF9E2-5F57-0C9B-E918-1524CCD0097A}"/>
          </ac:spMkLst>
        </pc:spChg>
        <pc:spChg chg="del mod ord">
          <ac:chgData name="Adam Seybert" userId="867ce9a3404be407" providerId="LiveId" clId="{14F943AD-2871-47B6-8207-358D651E61C1}" dt="2025-05-09T13:27:21.104" v="2642" actId="700"/>
          <ac:spMkLst>
            <pc:docMk/>
            <pc:sldMk cId="2009518354" sldId="366"/>
            <ac:spMk id="3" creationId="{D6531D12-6F26-CDD5-CAD0-BB4703EB00D2}"/>
          </ac:spMkLst>
        </pc:spChg>
        <pc:spChg chg="del mod ord">
          <ac:chgData name="Adam Seybert" userId="867ce9a3404be407" providerId="LiveId" clId="{14F943AD-2871-47B6-8207-358D651E61C1}" dt="2025-05-09T13:27:21.104" v="2642" actId="700"/>
          <ac:spMkLst>
            <pc:docMk/>
            <pc:sldMk cId="2009518354" sldId="366"/>
            <ac:spMk id="4" creationId="{4A75A593-7E43-0150-57B8-CA962C1CBA38}"/>
          </ac:spMkLst>
        </pc:spChg>
        <pc:spChg chg="add mod ord">
          <ac:chgData name="Adam Seybert" userId="867ce9a3404be407" providerId="LiveId" clId="{14F943AD-2871-47B6-8207-358D651E61C1}" dt="2025-05-09T13:27:25.374" v="2656" actId="20577"/>
          <ac:spMkLst>
            <pc:docMk/>
            <pc:sldMk cId="2009518354" sldId="366"/>
            <ac:spMk id="5" creationId="{E700C04A-4B0D-5266-A1DF-327822170F8E}"/>
          </ac:spMkLst>
        </pc:spChg>
        <pc:spChg chg="add mod ord">
          <ac:chgData name="Adam Seybert" userId="867ce9a3404be407" providerId="LiveId" clId="{14F943AD-2871-47B6-8207-358D651E61C1}" dt="2025-05-09T13:27:21.104" v="2642" actId="700"/>
          <ac:spMkLst>
            <pc:docMk/>
            <pc:sldMk cId="2009518354" sldId="366"/>
            <ac:spMk id="6" creationId="{791211DD-D732-2BF6-1EE7-03674F7555BB}"/>
          </ac:spMkLst>
        </pc:spChg>
      </pc:sldChg>
      <pc:sldChg chg="addSp delSp modSp new del mod ord modClrScheme chgLayout">
        <pc:chgData name="Adam Seybert" userId="867ce9a3404be407" providerId="LiveId" clId="{14F943AD-2871-47B6-8207-358D651E61C1}" dt="2025-05-09T14:38:31.283" v="3568" actId="2696"/>
        <pc:sldMkLst>
          <pc:docMk/>
          <pc:sldMk cId="1965932197" sldId="367"/>
        </pc:sldMkLst>
        <pc:spChg chg="del">
          <ac:chgData name="Adam Seybert" userId="867ce9a3404be407" providerId="LiveId" clId="{14F943AD-2871-47B6-8207-358D651E61C1}" dt="2025-05-09T13:47:23.733" v="3040" actId="700"/>
          <ac:spMkLst>
            <pc:docMk/>
            <pc:sldMk cId="1965932197" sldId="367"/>
            <ac:spMk id="2" creationId="{B8235C57-BB77-F20F-423C-C0E66C392F4B}"/>
          </ac:spMkLst>
        </pc:spChg>
        <pc:spChg chg="add mod">
          <ac:chgData name="Adam Seybert" userId="867ce9a3404be407" providerId="LiveId" clId="{14F943AD-2871-47B6-8207-358D651E61C1}" dt="2025-05-09T13:47:29.647" v="3057" actId="20577"/>
          <ac:spMkLst>
            <pc:docMk/>
            <pc:sldMk cId="1965932197" sldId="367"/>
            <ac:spMk id="3" creationId="{B73C2A00-129C-BBE4-3E0C-1237082F6918}"/>
          </ac:spMkLst>
        </pc:spChg>
        <pc:spChg chg="add mod">
          <ac:chgData name="Adam Seybert" userId="867ce9a3404be407" providerId="LiveId" clId="{14F943AD-2871-47B6-8207-358D651E61C1}" dt="2025-05-09T13:53:41.467" v="3082" actId="27636"/>
          <ac:spMkLst>
            <pc:docMk/>
            <pc:sldMk cId="1965932197" sldId="367"/>
            <ac:spMk id="4" creationId="{1EBC90B9-20DD-79B2-0FB3-7497C6343789}"/>
          </ac:spMkLst>
        </pc:spChg>
      </pc:sldChg>
      <pc:sldChg chg="add ord">
        <pc:chgData name="Adam Seybert" userId="867ce9a3404be407" providerId="LiveId" clId="{14F943AD-2871-47B6-8207-358D651E61C1}" dt="2025-05-09T14:38:57.810" v="3571"/>
        <pc:sldMkLst>
          <pc:docMk/>
          <pc:sldMk cId="2853815378" sldId="367"/>
        </pc:sldMkLst>
      </pc:sldChg>
      <pc:sldChg chg="modSp add mod">
        <pc:chgData name="Adam Seybert" userId="867ce9a3404be407" providerId="LiveId" clId="{14F943AD-2871-47B6-8207-358D651E61C1}" dt="2025-05-09T14:20:25.274" v="3433" actId="14100"/>
        <pc:sldMkLst>
          <pc:docMk/>
          <pc:sldMk cId="3956642836" sldId="368"/>
        </pc:sldMkLst>
        <pc:picChg chg="mod">
          <ac:chgData name="Adam Seybert" userId="867ce9a3404be407" providerId="LiveId" clId="{14F943AD-2871-47B6-8207-358D651E61C1}" dt="2025-05-09T14:20:25.274" v="3433" actId="14100"/>
          <ac:picMkLst>
            <pc:docMk/>
            <pc:sldMk cId="3956642836" sldId="368"/>
            <ac:picMk id="8" creationId="{35FFBD42-30CC-C2C8-1B98-CF37EF69858F}"/>
          </ac:picMkLst>
        </pc:picChg>
        <pc:picChg chg="mod">
          <ac:chgData name="Adam Seybert" userId="867ce9a3404be407" providerId="LiveId" clId="{14F943AD-2871-47B6-8207-358D651E61C1}" dt="2025-05-09T14:20:21.435" v="3431" actId="1076"/>
          <ac:picMkLst>
            <pc:docMk/>
            <pc:sldMk cId="3956642836" sldId="368"/>
            <ac:picMk id="12" creationId="{1361B6D6-C2DB-7F1E-E217-736905157AD6}"/>
          </ac:picMkLst>
        </pc:picChg>
      </pc:sldChg>
      <pc:sldChg chg="new del">
        <pc:chgData name="Adam Seybert" userId="867ce9a3404be407" providerId="LiveId" clId="{14F943AD-2871-47B6-8207-358D651E61C1}" dt="2025-05-09T14:35:56.754" v="3563" actId="47"/>
        <pc:sldMkLst>
          <pc:docMk/>
          <pc:sldMk cId="1692620106" sldId="369"/>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D4FB63-095A-4F8F-8A6A-705A7B160547}"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41687BDE-6E18-4523-A60B-D52C120B8E14}">
      <dgm:prSet phldrT="[Text]" custT="1"/>
      <dgm:spPr>
        <a:solidFill>
          <a:srgbClr val="000000"/>
        </a:solidFill>
      </dgm:spPr>
      <dgm:t>
        <a:bodyPr/>
        <a:lstStyle/>
        <a:p>
          <a:r>
            <a:rPr lang="en-US" sz="1400" b="1" dirty="0"/>
            <a:t>Physical System</a:t>
          </a:r>
        </a:p>
      </dgm:t>
    </dgm:pt>
    <dgm:pt modelId="{7A9370A0-FD45-45AF-97F1-3A55B6F4493E}" type="parTrans" cxnId="{7D2F0FA0-545E-421E-A838-60A881C5FF8F}">
      <dgm:prSet/>
      <dgm:spPr/>
      <dgm:t>
        <a:bodyPr/>
        <a:lstStyle/>
        <a:p>
          <a:endParaRPr lang="en-US"/>
        </a:p>
      </dgm:t>
    </dgm:pt>
    <dgm:pt modelId="{DC7A4C80-346E-48D8-B0AF-BEAEC221CE97}" type="sibTrans" cxnId="{7D2F0FA0-545E-421E-A838-60A881C5FF8F}">
      <dgm:prSet/>
      <dgm:spPr/>
      <dgm:t>
        <a:bodyPr/>
        <a:lstStyle/>
        <a:p>
          <a:endParaRPr lang="en-US"/>
        </a:p>
      </dgm:t>
    </dgm:pt>
    <dgm:pt modelId="{EA6CCB1D-410C-4A4D-8F43-C7F55C913CDF}">
      <dgm:prSet phldrT="[Text]" custT="1"/>
      <dgm:spPr>
        <a:solidFill>
          <a:srgbClr val="FCE5D6"/>
        </a:solidFill>
        <a:ln w="12700" cap="flat" cmpd="sng" algn="ctr">
          <a:solidFill>
            <a:srgbClr val="FFFFFF">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US" sz="1400" b="1" kern="1200" dirty="0">
              <a:solidFill>
                <a:srgbClr val="000000"/>
              </a:solidFill>
              <a:latin typeface="Calibri" panose="020F0502020204030204"/>
              <a:ea typeface="+mn-ea"/>
              <a:cs typeface="+mn-cs"/>
            </a:rPr>
            <a:t>P2V</a:t>
          </a:r>
        </a:p>
      </dgm:t>
    </dgm:pt>
    <dgm:pt modelId="{3FC24A83-60D0-4784-BA79-F5392E66FD0E}" type="parTrans" cxnId="{6CE69163-A584-46CF-AE83-82F79FD28020}">
      <dgm:prSet/>
      <dgm:spPr/>
      <dgm:t>
        <a:bodyPr/>
        <a:lstStyle/>
        <a:p>
          <a:endParaRPr lang="en-US"/>
        </a:p>
      </dgm:t>
    </dgm:pt>
    <dgm:pt modelId="{DD6A7C4C-C5BA-4DF9-8F55-E04CE4B9658A}" type="sibTrans" cxnId="{6CE69163-A584-46CF-AE83-82F79FD28020}">
      <dgm:prSet/>
      <dgm:spPr/>
      <dgm:t>
        <a:bodyPr/>
        <a:lstStyle/>
        <a:p>
          <a:endParaRPr lang="en-US"/>
        </a:p>
      </dgm:t>
    </dgm:pt>
    <dgm:pt modelId="{759CF8E6-596A-4CEC-A964-799A044A8C71}">
      <dgm:prSet phldrT="[Text]" custT="1"/>
      <dgm:spPr>
        <a:solidFill>
          <a:srgbClr val="E2EFD9"/>
        </a:solidFill>
        <a:ln w="12700" cap="flat" cmpd="sng" algn="ctr">
          <a:solidFill>
            <a:srgbClr val="FFFFFF">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US" sz="1400" b="1" kern="1200" dirty="0">
              <a:solidFill>
                <a:srgbClr val="000000"/>
              </a:solidFill>
              <a:latin typeface="Calibri" panose="020F0502020204030204"/>
              <a:ea typeface="+mn-ea"/>
              <a:cs typeface="+mn-cs"/>
            </a:rPr>
            <a:t>Modeling/Virtual</a:t>
          </a:r>
        </a:p>
      </dgm:t>
    </dgm:pt>
    <dgm:pt modelId="{68945A64-097C-4F34-9B84-A15392BFD830}" type="parTrans" cxnId="{584145B5-AE8B-4454-9304-20A4CDC4CB70}">
      <dgm:prSet/>
      <dgm:spPr/>
      <dgm:t>
        <a:bodyPr/>
        <a:lstStyle/>
        <a:p>
          <a:endParaRPr lang="en-US"/>
        </a:p>
      </dgm:t>
    </dgm:pt>
    <dgm:pt modelId="{FB2D9C91-7068-4A7E-9D85-1D368ADE6251}" type="sibTrans" cxnId="{584145B5-AE8B-4454-9304-20A4CDC4CB70}">
      <dgm:prSet/>
      <dgm:spPr/>
      <dgm:t>
        <a:bodyPr/>
        <a:lstStyle/>
        <a:p>
          <a:endParaRPr lang="en-US"/>
        </a:p>
      </dgm:t>
    </dgm:pt>
    <dgm:pt modelId="{4A771AEE-71E1-4322-A936-61A207EC2E18}">
      <dgm:prSet phldrT="[Text]" custT="1"/>
      <dgm:spPr>
        <a:solidFill>
          <a:srgbClr val="DFEBF7"/>
        </a:solidFill>
        <a:ln w="12700" cap="flat" cmpd="sng" algn="ctr">
          <a:solidFill>
            <a:srgbClr val="FFFFFF">
              <a:hueOff val="0"/>
              <a:satOff val="0"/>
              <a:lumOff val="0"/>
              <a:alphaOff val="0"/>
            </a:srgbClr>
          </a:solidFill>
          <a:prstDash val="solid"/>
          <a:miter lim="800000"/>
        </a:ln>
        <a:effectLst/>
      </dgm:spPr>
      <dgm:t>
        <a:bodyPr spcFirstLastPara="0" vert="horz" wrap="square" lIns="53340" tIns="53340" rIns="53340" bIns="53340" numCol="1" spcCol="1270" anchor="ctr" anchorCtr="0"/>
        <a:lstStyle/>
        <a:p>
          <a:r>
            <a:rPr lang="en-US" sz="1400" b="1" dirty="0">
              <a:solidFill>
                <a:srgbClr val="000000"/>
              </a:solidFill>
            </a:rPr>
            <a:t>V2P</a:t>
          </a:r>
        </a:p>
      </dgm:t>
    </dgm:pt>
    <dgm:pt modelId="{9F34E142-A8D4-44A7-B562-E5B373E473A3}" type="parTrans" cxnId="{A4D2FA6D-6841-423E-B947-ADCFD5359CCA}">
      <dgm:prSet/>
      <dgm:spPr/>
      <dgm:t>
        <a:bodyPr/>
        <a:lstStyle/>
        <a:p>
          <a:endParaRPr lang="en-US"/>
        </a:p>
      </dgm:t>
    </dgm:pt>
    <dgm:pt modelId="{1E1AAB55-D060-4C99-97EF-82C8740F0C1E}" type="sibTrans" cxnId="{A4D2FA6D-6841-423E-B947-ADCFD5359CCA}">
      <dgm:prSet/>
      <dgm:spPr/>
      <dgm:t>
        <a:bodyPr/>
        <a:lstStyle/>
        <a:p>
          <a:endParaRPr lang="en-US"/>
        </a:p>
      </dgm:t>
    </dgm:pt>
    <dgm:pt modelId="{10B8868F-6102-49C8-9454-19F771BC1EA3}" type="pres">
      <dgm:prSet presAssocID="{47D4FB63-095A-4F8F-8A6A-705A7B160547}" presName="cycle" presStyleCnt="0">
        <dgm:presLayoutVars>
          <dgm:dir/>
          <dgm:resizeHandles val="exact"/>
        </dgm:presLayoutVars>
      </dgm:prSet>
      <dgm:spPr/>
    </dgm:pt>
    <dgm:pt modelId="{46806994-D6AD-4293-9DC8-AD508395BE05}" type="pres">
      <dgm:prSet presAssocID="{41687BDE-6E18-4523-A60B-D52C120B8E14}" presName="node" presStyleLbl="node1" presStyleIdx="0" presStyleCnt="4">
        <dgm:presLayoutVars>
          <dgm:bulletEnabled val="1"/>
        </dgm:presLayoutVars>
      </dgm:prSet>
      <dgm:spPr/>
    </dgm:pt>
    <dgm:pt modelId="{236036DB-FE33-4F61-80F1-6FB770A4B615}" type="pres">
      <dgm:prSet presAssocID="{41687BDE-6E18-4523-A60B-D52C120B8E14}" presName="spNode" presStyleCnt="0"/>
      <dgm:spPr/>
    </dgm:pt>
    <dgm:pt modelId="{E31102B0-A603-4D4E-9528-2858EDAF15E0}" type="pres">
      <dgm:prSet presAssocID="{DC7A4C80-346E-48D8-B0AF-BEAEC221CE97}" presName="sibTrans" presStyleLbl="sibTrans1D1" presStyleIdx="0" presStyleCnt="4"/>
      <dgm:spPr/>
    </dgm:pt>
    <dgm:pt modelId="{2A47EC31-4C72-40D1-84D9-93588036B7DC}" type="pres">
      <dgm:prSet presAssocID="{EA6CCB1D-410C-4A4D-8F43-C7F55C913CDF}" presName="node" presStyleLbl="node1" presStyleIdx="1" presStyleCnt="4">
        <dgm:presLayoutVars>
          <dgm:bulletEnabled val="1"/>
        </dgm:presLayoutVars>
      </dgm:prSet>
      <dgm:spPr>
        <a:xfrm>
          <a:off x="2646141" y="1046176"/>
          <a:ext cx="972233" cy="631951"/>
        </a:xfrm>
        <a:prstGeom prst="roundRect">
          <a:avLst/>
        </a:prstGeom>
      </dgm:spPr>
    </dgm:pt>
    <dgm:pt modelId="{DBC6E0C3-B2CA-4D78-B3D3-09B54DF4BFBA}" type="pres">
      <dgm:prSet presAssocID="{EA6CCB1D-410C-4A4D-8F43-C7F55C913CDF}" presName="spNode" presStyleCnt="0"/>
      <dgm:spPr/>
    </dgm:pt>
    <dgm:pt modelId="{4BA68777-D1F4-4652-B098-26AB7EB7C0B0}" type="pres">
      <dgm:prSet presAssocID="{DD6A7C4C-C5BA-4DF9-8F55-E04CE4B9658A}" presName="sibTrans" presStyleLbl="sibTrans1D1" presStyleIdx="1" presStyleCnt="4"/>
      <dgm:spPr/>
    </dgm:pt>
    <dgm:pt modelId="{6AA3F505-EA7D-49EC-B431-F9D174752933}" type="pres">
      <dgm:prSet presAssocID="{759CF8E6-596A-4CEC-A964-799A044A8C71}" presName="node" presStyleLbl="node1" presStyleIdx="2" presStyleCnt="4">
        <dgm:presLayoutVars>
          <dgm:bulletEnabled val="1"/>
        </dgm:presLayoutVars>
      </dgm:prSet>
      <dgm:spPr>
        <a:xfrm>
          <a:off x="1601026" y="2091291"/>
          <a:ext cx="972233" cy="631951"/>
        </a:xfrm>
        <a:prstGeom prst="roundRect">
          <a:avLst/>
        </a:prstGeom>
      </dgm:spPr>
    </dgm:pt>
    <dgm:pt modelId="{10961BD6-30B6-46B5-AD01-CB56883A4B99}" type="pres">
      <dgm:prSet presAssocID="{759CF8E6-596A-4CEC-A964-799A044A8C71}" presName="spNode" presStyleCnt="0"/>
      <dgm:spPr/>
    </dgm:pt>
    <dgm:pt modelId="{911941AB-99D0-440F-9980-64C7C5C9185D}" type="pres">
      <dgm:prSet presAssocID="{FB2D9C91-7068-4A7E-9D85-1D368ADE6251}" presName="sibTrans" presStyleLbl="sibTrans1D1" presStyleIdx="2" presStyleCnt="4"/>
      <dgm:spPr/>
    </dgm:pt>
    <dgm:pt modelId="{76BAE2B3-A041-4AED-B259-A3BF78D50F4C}" type="pres">
      <dgm:prSet presAssocID="{4A771AEE-71E1-4322-A936-61A207EC2E18}" presName="node" presStyleLbl="node1" presStyleIdx="3" presStyleCnt="4">
        <dgm:presLayoutVars>
          <dgm:bulletEnabled val="1"/>
        </dgm:presLayoutVars>
      </dgm:prSet>
      <dgm:spPr>
        <a:xfrm>
          <a:off x="555911" y="1046176"/>
          <a:ext cx="972233" cy="631951"/>
        </a:xfrm>
        <a:prstGeom prst="roundRect">
          <a:avLst/>
        </a:prstGeom>
      </dgm:spPr>
    </dgm:pt>
    <dgm:pt modelId="{4B3DC2FB-262A-464D-8CA3-45A0EB6328F2}" type="pres">
      <dgm:prSet presAssocID="{4A771AEE-71E1-4322-A936-61A207EC2E18}" presName="spNode" presStyleCnt="0"/>
      <dgm:spPr/>
    </dgm:pt>
    <dgm:pt modelId="{2BB5D7F7-5837-4DF7-A278-5FB802208C82}" type="pres">
      <dgm:prSet presAssocID="{1E1AAB55-D060-4C99-97EF-82C8740F0C1E}" presName="sibTrans" presStyleLbl="sibTrans1D1" presStyleIdx="3" presStyleCnt="4"/>
      <dgm:spPr/>
    </dgm:pt>
  </dgm:ptLst>
  <dgm:cxnLst>
    <dgm:cxn modelId="{1BFEF60C-972D-4ED5-AB94-DB11752CFF30}" type="presOf" srcId="{DD6A7C4C-C5BA-4DF9-8F55-E04CE4B9658A}" destId="{4BA68777-D1F4-4652-B098-26AB7EB7C0B0}" srcOrd="0" destOrd="0" presId="urn:microsoft.com/office/officeart/2005/8/layout/cycle5"/>
    <dgm:cxn modelId="{6CE69163-A584-46CF-AE83-82F79FD28020}" srcId="{47D4FB63-095A-4F8F-8A6A-705A7B160547}" destId="{EA6CCB1D-410C-4A4D-8F43-C7F55C913CDF}" srcOrd="1" destOrd="0" parTransId="{3FC24A83-60D0-4784-BA79-F5392E66FD0E}" sibTransId="{DD6A7C4C-C5BA-4DF9-8F55-E04CE4B9658A}"/>
    <dgm:cxn modelId="{3294D344-D172-40CA-AA2A-3B0748D7A4C5}" type="presOf" srcId="{47D4FB63-095A-4F8F-8A6A-705A7B160547}" destId="{10B8868F-6102-49C8-9454-19F771BC1EA3}" srcOrd="0" destOrd="0" presId="urn:microsoft.com/office/officeart/2005/8/layout/cycle5"/>
    <dgm:cxn modelId="{9676434C-0062-400F-9496-6B4C95DA11FA}" type="presOf" srcId="{DC7A4C80-346E-48D8-B0AF-BEAEC221CE97}" destId="{E31102B0-A603-4D4E-9528-2858EDAF15E0}" srcOrd="0" destOrd="0" presId="urn:microsoft.com/office/officeart/2005/8/layout/cycle5"/>
    <dgm:cxn modelId="{A4D2FA6D-6841-423E-B947-ADCFD5359CCA}" srcId="{47D4FB63-095A-4F8F-8A6A-705A7B160547}" destId="{4A771AEE-71E1-4322-A936-61A207EC2E18}" srcOrd="3" destOrd="0" parTransId="{9F34E142-A8D4-44A7-B562-E5B373E473A3}" sibTransId="{1E1AAB55-D060-4C99-97EF-82C8740F0C1E}"/>
    <dgm:cxn modelId="{469EBD4E-061B-4183-B7C4-E7C5806D8168}" type="presOf" srcId="{4A771AEE-71E1-4322-A936-61A207EC2E18}" destId="{76BAE2B3-A041-4AED-B259-A3BF78D50F4C}" srcOrd="0" destOrd="0" presId="urn:microsoft.com/office/officeart/2005/8/layout/cycle5"/>
    <dgm:cxn modelId="{D11A697F-D725-406F-9FCC-BB732D9559EB}" type="presOf" srcId="{41687BDE-6E18-4523-A60B-D52C120B8E14}" destId="{46806994-D6AD-4293-9DC8-AD508395BE05}" srcOrd="0" destOrd="0" presId="urn:microsoft.com/office/officeart/2005/8/layout/cycle5"/>
    <dgm:cxn modelId="{7D2F0FA0-545E-421E-A838-60A881C5FF8F}" srcId="{47D4FB63-095A-4F8F-8A6A-705A7B160547}" destId="{41687BDE-6E18-4523-A60B-D52C120B8E14}" srcOrd="0" destOrd="0" parTransId="{7A9370A0-FD45-45AF-97F1-3A55B6F4493E}" sibTransId="{DC7A4C80-346E-48D8-B0AF-BEAEC221CE97}"/>
    <dgm:cxn modelId="{584145B5-AE8B-4454-9304-20A4CDC4CB70}" srcId="{47D4FB63-095A-4F8F-8A6A-705A7B160547}" destId="{759CF8E6-596A-4CEC-A964-799A044A8C71}" srcOrd="2" destOrd="0" parTransId="{68945A64-097C-4F34-9B84-A15392BFD830}" sibTransId="{FB2D9C91-7068-4A7E-9D85-1D368ADE6251}"/>
    <dgm:cxn modelId="{6CB957CB-622E-4428-8DD7-7E9D2171451B}" type="presOf" srcId="{EA6CCB1D-410C-4A4D-8F43-C7F55C913CDF}" destId="{2A47EC31-4C72-40D1-84D9-93588036B7DC}" srcOrd="0" destOrd="0" presId="urn:microsoft.com/office/officeart/2005/8/layout/cycle5"/>
    <dgm:cxn modelId="{97B177E0-6209-4BAD-A982-59476739C385}" type="presOf" srcId="{1E1AAB55-D060-4C99-97EF-82C8740F0C1E}" destId="{2BB5D7F7-5837-4DF7-A278-5FB802208C82}" srcOrd="0" destOrd="0" presId="urn:microsoft.com/office/officeart/2005/8/layout/cycle5"/>
    <dgm:cxn modelId="{F4E5C3EC-00BE-4835-B0B7-C31D6909AD8A}" type="presOf" srcId="{759CF8E6-596A-4CEC-A964-799A044A8C71}" destId="{6AA3F505-EA7D-49EC-B431-F9D174752933}" srcOrd="0" destOrd="0" presId="urn:microsoft.com/office/officeart/2005/8/layout/cycle5"/>
    <dgm:cxn modelId="{2C310CF6-6B63-49AB-AA74-F1483DBFDB0C}" type="presOf" srcId="{FB2D9C91-7068-4A7E-9D85-1D368ADE6251}" destId="{911941AB-99D0-440F-9980-64C7C5C9185D}" srcOrd="0" destOrd="0" presId="urn:microsoft.com/office/officeart/2005/8/layout/cycle5"/>
    <dgm:cxn modelId="{AAE30D48-AC9C-4D54-B266-531319BD0BF4}" type="presParOf" srcId="{10B8868F-6102-49C8-9454-19F771BC1EA3}" destId="{46806994-D6AD-4293-9DC8-AD508395BE05}" srcOrd="0" destOrd="0" presId="urn:microsoft.com/office/officeart/2005/8/layout/cycle5"/>
    <dgm:cxn modelId="{967EAEEB-1387-475A-974A-5881A705418D}" type="presParOf" srcId="{10B8868F-6102-49C8-9454-19F771BC1EA3}" destId="{236036DB-FE33-4F61-80F1-6FB770A4B615}" srcOrd="1" destOrd="0" presId="urn:microsoft.com/office/officeart/2005/8/layout/cycle5"/>
    <dgm:cxn modelId="{A4AD6064-5BCA-4015-93CD-4DF7F1E27194}" type="presParOf" srcId="{10B8868F-6102-49C8-9454-19F771BC1EA3}" destId="{E31102B0-A603-4D4E-9528-2858EDAF15E0}" srcOrd="2" destOrd="0" presId="urn:microsoft.com/office/officeart/2005/8/layout/cycle5"/>
    <dgm:cxn modelId="{0A39BE6C-A415-4C81-9768-43E5FEF7AA72}" type="presParOf" srcId="{10B8868F-6102-49C8-9454-19F771BC1EA3}" destId="{2A47EC31-4C72-40D1-84D9-93588036B7DC}" srcOrd="3" destOrd="0" presId="urn:microsoft.com/office/officeart/2005/8/layout/cycle5"/>
    <dgm:cxn modelId="{09918A1E-0B90-4259-BB94-BF661694C9CA}" type="presParOf" srcId="{10B8868F-6102-49C8-9454-19F771BC1EA3}" destId="{DBC6E0C3-B2CA-4D78-B3D3-09B54DF4BFBA}" srcOrd="4" destOrd="0" presId="urn:microsoft.com/office/officeart/2005/8/layout/cycle5"/>
    <dgm:cxn modelId="{08EB9F56-AAB1-4601-832A-FFF6B65FDEF1}" type="presParOf" srcId="{10B8868F-6102-49C8-9454-19F771BC1EA3}" destId="{4BA68777-D1F4-4652-B098-26AB7EB7C0B0}" srcOrd="5" destOrd="0" presId="urn:microsoft.com/office/officeart/2005/8/layout/cycle5"/>
    <dgm:cxn modelId="{A8EEE69B-DA62-4EAC-B9F7-445ECFC18E5A}" type="presParOf" srcId="{10B8868F-6102-49C8-9454-19F771BC1EA3}" destId="{6AA3F505-EA7D-49EC-B431-F9D174752933}" srcOrd="6" destOrd="0" presId="urn:microsoft.com/office/officeart/2005/8/layout/cycle5"/>
    <dgm:cxn modelId="{728703DA-3555-458A-B211-E48762BB1560}" type="presParOf" srcId="{10B8868F-6102-49C8-9454-19F771BC1EA3}" destId="{10961BD6-30B6-46B5-AD01-CB56883A4B99}" srcOrd="7" destOrd="0" presId="urn:microsoft.com/office/officeart/2005/8/layout/cycle5"/>
    <dgm:cxn modelId="{B3370CD0-1CA3-400D-BC6D-134102A88734}" type="presParOf" srcId="{10B8868F-6102-49C8-9454-19F771BC1EA3}" destId="{911941AB-99D0-440F-9980-64C7C5C9185D}" srcOrd="8" destOrd="0" presId="urn:microsoft.com/office/officeart/2005/8/layout/cycle5"/>
    <dgm:cxn modelId="{BD6C62C9-CCC4-4E7E-8302-4E102805CE86}" type="presParOf" srcId="{10B8868F-6102-49C8-9454-19F771BC1EA3}" destId="{76BAE2B3-A041-4AED-B259-A3BF78D50F4C}" srcOrd="9" destOrd="0" presId="urn:microsoft.com/office/officeart/2005/8/layout/cycle5"/>
    <dgm:cxn modelId="{C962BB4C-8EFE-4AD0-907B-CABD4361A2B5}" type="presParOf" srcId="{10B8868F-6102-49C8-9454-19F771BC1EA3}" destId="{4B3DC2FB-262A-464D-8CA3-45A0EB6328F2}" srcOrd="10" destOrd="0" presId="urn:microsoft.com/office/officeart/2005/8/layout/cycle5"/>
    <dgm:cxn modelId="{8CE263BB-3C57-4312-844F-3020137A58FE}" type="presParOf" srcId="{10B8868F-6102-49C8-9454-19F771BC1EA3}" destId="{2BB5D7F7-5837-4DF7-A278-5FB802208C82}" srcOrd="11" destOrd="0" presId="urn:microsoft.com/office/officeart/2005/8/layout/cycle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C28E17-75F5-4C61-B1CA-51ED1365FD96}"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94B1A2CE-2D37-473D-8295-6BA5E206B78D}">
      <dgm:prSet phldrT="[Text]"/>
      <dgm:spPr/>
      <dgm:t>
        <a:bodyPr/>
        <a:lstStyle/>
        <a:p>
          <a:r>
            <a:rPr lang="en-US" dirty="0">
              <a:latin typeface="+mj-lt"/>
            </a:rPr>
            <a:t>Source 1</a:t>
          </a:r>
        </a:p>
      </dgm:t>
    </dgm:pt>
    <dgm:pt modelId="{3635BA9F-1E8C-4172-AEEB-E2DDBA573980}" type="parTrans" cxnId="{8127B344-32C9-4EA2-A130-B6A5A4D65030}">
      <dgm:prSet/>
      <dgm:spPr/>
      <dgm:t>
        <a:bodyPr/>
        <a:lstStyle/>
        <a:p>
          <a:endParaRPr lang="en-US">
            <a:latin typeface="+mj-lt"/>
          </a:endParaRPr>
        </a:p>
      </dgm:t>
    </dgm:pt>
    <dgm:pt modelId="{9DAB9BA9-FDCA-4CEB-9E60-F187139517F9}" type="sibTrans" cxnId="{8127B344-32C9-4EA2-A130-B6A5A4D65030}">
      <dgm:prSet/>
      <dgm:spPr/>
      <dgm:t>
        <a:bodyPr/>
        <a:lstStyle/>
        <a:p>
          <a:endParaRPr lang="en-US">
            <a:latin typeface="+mj-lt"/>
          </a:endParaRPr>
        </a:p>
      </dgm:t>
    </dgm:pt>
    <dgm:pt modelId="{87F11689-F010-4CC6-96CA-7069ADEA2AA4}">
      <dgm:prSet phldrT="[Text]"/>
      <dgm:spPr/>
      <dgm:t>
        <a:bodyPr/>
        <a:lstStyle/>
        <a:p>
          <a:r>
            <a:rPr lang="en-US" dirty="0">
              <a:latin typeface="+mj-lt"/>
            </a:rPr>
            <a:t>UQ1</a:t>
          </a:r>
        </a:p>
      </dgm:t>
    </dgm:pt>
    <dgm:pt modelId="{88BF728F-2761-4A18-B010-A784BF16A76E}" type="parTrans" cxnId="{8F6455C2-A531-48CD-A2B7-BA450F5738BB}">
      <dgm:prSet/>
      <dgm:spPr/>
      <dgm:t>
        <a:bodyPr/>
        <a:lstStyle/>
        <a:p>
          <a:endParaRPr lang="en-US">
            <a:latin typeface="+mj-lt"/>
          </a:endParaRPr>
        </a:p>
      </dgm:t>
    </dgm:pt>
    <dgm:pt modelId="{7EC00C25-EB66-4470-AD21-A8BFE427F93C}" type="sibTrans" cxnId="{8F6455C2-A531-48CD-A2B7-BA450F5738BB}">
      <dgm:prSet/>
      <dgm:spPr/>
      <dgm:t>
        <a:bodyPr/>
        <a:lstStyle/>
        <a:p>
          <a:endParaRPr lang="en-US">
            <a:latin typeface="+mj-lt"/>
          </a:endParaRPr>
        </a:p>
      </dgm:t>
    </dgm:pt>
    <dgm:pt modelId="{D31451E0-6679-4554-8635-931F61179D93}">
      <dgm:prSet phldrT="[Text]"/>
      <dgm:spPr/>
      <dgm:t>
        <a:bodyPr/>
        <a:lstStyle/>
        <a:p>
          <a:r>
            <a:rPr lang="en-US" dirty="0">
              <a:latin typeface="+mj-lt"/>
            </a:rPr>
            <a:t>RM1-1</a:t>
          </a:r>
        </a:p>
      </dgm:t>
    </dgm:pt>
    <dgm:pt modelId="{2DB4AC1A-DB84-4020-882D-A5398DC52778}" type="parTrans" cxnId="{6C1990A7-A3F3-4112-8A1A-BC3CB00FEECD}">
      <dgm:prSet/>
      <dgm:spPr/>
      <dgm:t>
        <a:bodyPr/>
        <a:lstStyle/>
        <a:p>
          <a:endParaRPr lang="en-US">
            <a:latin typeface="+mj-lt"/>
          </a:endParaRPr>
        </a:p>
      </dgm:t>
    </dgm:pt>
    <dgm:pt modelId="{FC633BF3-035A-48B7-82EE-66B8DD9332F0}" type="sibTrans" cxnId="{6C1990A7-A3F3-4112-8A1A-BC3CB00FEECD}">
      <dgm:prSet/>
      <dgm:spPr/>
      <dgm:t>
        <a:bodyPr/>
        <a:lstStyle/>
        <a:p>
          <a:endParaRPr lang="en-US">
            <a:latin typeface="+mj-lt"/>
          </a:endParaRPr>
        </a:p>
      </dgm:t>
    </dgm:pt>
    <dgm:pt modelId="{E18DDD47-68D7-41A3-B67D-3D057E006E9E}">
      <dgm:prSet phldrT="[Text]"/>
      <dgm:spPr/>
      <dgm:t>
        <a:bodyPr/>
        <a:lstStyle/>
        <a:p>
          <a:r>
            <a:rPr lang="en-US" dirty="0">
              <a:latin typeface="+mj-lt"/>
            </a:rPr>
            <a:t>RM1-2</a:t>
          </a:r>
        </a:p>
      </dgm:t>
    </dgm:pt>
    <dgm:pt modelId="{02B12B0E-04EF-482F-BB28-B2065D0B4EB3}" type="parTrans" cxnId="{39A6E032-A851-4A3F-9349-E147C2437F27}">
      <dgm:prSet/>
      <dgm:spPr/>
      <dgm:t>
        <a:bodyPr/>
        <a:lstStyle/>
        <a:p>
          <a:endParaRPr lang="en-US">
            <a:latin typeface="+mj-lt"/>
          </a:endParaRPr>
        </a:p>
      </dgm:t>
    </dgm:pt>
    <dgm:pt modelId="{124056E8-4743-4F88-81B2-6D9DE3734EB4}" type="sibTrans" cxnId="{39A6E032-A851-4A3F-9349-E147C2437F27}">
      <dgm:prSet/>
      <dgm:spPr/>
      <dgm:t>
        <a:bodyPr/>
        <a:lstStyle/>
        <a:p>
          <a:endParaRPr lang="en-US">
            <a:latin typeface="+mj-lt"/>
          </a:endParaRPr>
        </a:p>
      </dgm:t>
    </dgm:pt>
    <dgm:pt modelId="{AB077484-86AB-44DE-96C9-920FD8BDB780}">
      <dgm:prSet phldrT="[Text]"/>
      <dgm:spPr/>
      <dgm:t>
        <a:bodyPr/>
        <a:lstStyle/>
        <a:p>
          <a:r>
            <a:rPr lang="en-US" dirty="0">
              <a:latin typeface="+mj-lt"/>
            </a:rPr>
            <a:t>UQ2</a:t>
          </a:r>
        </a:p>
      </dgm:t>
    </dgm:pt>
    <dgm:pt modelId="{C3BC20C9-A22F-46AA-9FB2-EF7D3D461A74}" type="parTrans" cxnId="{00FFA72E-1C7C-4CFD-B78B-2D8E95D1CC56}">
      <dgm:prSet/>
      <dgm:spPr/>
      <dgm:t>
        <a:bodyPr/>
        <a:lstStyle/>
        <a:p>
          <a:endParaRPr lang="en-US">
            <a:latin typeface="+mj-lt"/>
          </a:endParaRPr>
        </a:p>
      </dgm:t>
    </dgm:pt>
    <dgm:pt modelId="{599DCE85-14B0-4F2A-839E-9DC03823EEA6}" type="sibTrans" cxnId="{00FFA72E-1C7C-4CFD-B78B-2D8E95D1CC56}">
      <dgm:prSet/>
      <dgm:spPr/>
      <dgm:t>
        <a:bodyPr/>
        <a:lstStyle/>
        <a:p>
          <a:endParaRPr lang="en-US">
            <a:latin typeface="+mj-lt"/>
          </a:endParaRPr>
        </a:p>
      </dgm:t>
    </dgm:pt>
    <dgm:pt modelId="{0FF95377-3D56-400C-AB96-4D43E8BCD2E5}">
      <dgm:prSet phldrT="[Text]"/>
      <dgm:spPr/>
      <dgm:t>
        <a:bodyPr/>
        <a:lstStyle/>
        <a:p>
          <a:r>
            <a:rPr lang="en-US" dirty="0">
              <a:latin typeface="+mj-lt"/>
            </a:rPr>
            <a:t>RM2-1</a:t>
          </a:r>
        </a:p>
      </dgm:t>
    </dgm:pt>
    <dgm:pt modelId="{BB4E42A4-4969-474F-AEC1-F5ABC2483A66}" type="parTrans" cxnId="{864B61F3-F530-45DD-A6FF-D67A9299340D}">
      <dgm:prSet/>
      <dgm:spPr/>
      <dgm:t>
        <a:bodyPr/>
        <a:lstStyle/>
        <a:p>
          <a:endParaRPr lang="en-US">
            <a:latin typeface="+mj-lt"/>
          </a:endParaRPr>
        </a:p>
      </dgm:t>
    </dgm:pt>
    <dgm:pt modelId="{DE4C5DA4-3254-44DA-829E-4EB435ED9AB7}" type="sibTrans" cxnId="{864B61F3-F530-45DD-A6FF-D67A9299340D}">
      <dgm:prSet/>
      <dgm:spPr/>
      <dgm:t>
        <a:bodyPr/>
        <a:lstStyle/>
        <a:p>
          <a:endParaRPr lang="en-US">
            <a:latin typeface="+mj-lt"/>
          </a:endParaRPr>
        </a:p>
      </dgm:t>
    </dgm:pt>
    <dgm:pt modelId="{C6D98302-C549-4D04-988B-A86FD096BDA5}">
      <dgm:prSet phldrT="[Text]"/>
      <dgm:spPr/>
      <dgm:t>
        <a:bodyPr/>
        <a:lstStyle/>
        <a:p>
          <a:r>
            <a:rPr lang="en-US" dirty="0">
              <a:latin typeface="+mj-lt"/>
            </a:rPr>
            <a:t>Uncertainty Sources</a:t>
          </a:r>
        </a:p>
      </dgm:t>
    </dgm:pt>
    <dgm:pt modelId="{D81BE812-92F2-4C85-920E-FD3F8E4C870F}" type="parTrans" cxnId="{1480D958-0906-4400-A4C8-F1597FD267B6}">
      <dgm:prSet/>
      <dgm:spPr/>
      <dgm:t>
        <a:bodyPr/>
        <a:lstStyle/>
        <a:p>
          <a:endParaRPr lang="en-US">
            <a:latin typeface="+mj-lt"/>
          </a:endParaRPr>
        </a:p>
      </dgm:t>
    </dgm:pt>
    <dgm:pt modelId="{C4D6E39F-78D4-4021-A350-BA3F789C88DD}" type="sibTrans" cxnId="{1480D958-0906-4400-A4C8-F1597FD267B6}">
      <dgm:prSet/>
      <dgm:spPr/>
      <dgm:t>
        <a:bodyPr/>
        <a:lstStyle/>
        <a:p>
          <a:endParaRPr lang="en-US">
            <a:latin typeface="+mj-lt"/>
          </a:endParaRPr>
        </a:p>
      </dgm:t>
    </dgm:pt>
    <dgm:pt modelId="{F0FB139F-B10E-4E68-BFDE-7184BE7CBB06}">
      <dgm:prSet phldrT="[Text]"/>
      <dgm:spPr/>
      <dgm:t>
        <a:bodyPr/>
        <a:lstStyle/>
        <a:p>
          <a:r>
            <a:rPr lang="en-US" dirty="0">
              <a:latin typeface="+mj-lt"/>
            </a:rPr>
            <a:t>Quantification Methods</a:t>
          </a:r>
        </a:p>
      </dgm:t>
    </dgm:pt>
    <dgm:pt modelId="{A9E9C432-CF21-408E-B46D-F0E94837C8F6}" type="parTrans" cxnId="{A7A93C66-2966-40A6-B92A-5A691EB08F36}">
      <dgm:prSet/>
      <dgm:spPr/>
      <dgm:t>
        <a:bodyPr/>
        <a:lstStyle/>
        <a:p>
          <a:endParaRPr lang="en-US">
            <a:latin typeface="+mj-lt"/>
          </a:endParaRPr>
        </a:p>
      </dgm:t>
    </dgm:pt>
    <dgm:pt modelId="{F1F98C3E-C684-4FF7-BAE8-FF0849F18EEF}" type="sibTrans" cxnId="{A7A93C66-2966-40A6-B92A-5A691EB08F36}">
      <dgm:prSet/>
      <dgm:spPr/>
      <dgm:t>
        <a:bodyPr/>
        <a:lstStyle/>
        <a:p>
          <a:endParaRPr lang="en-US">
            <a:latin typeface="+mj-lt"/>
          </a:endParaRPr>
        </a:p>
      </dgm:t>
    </dgm:pt>
    <dgm:pt modelId="{A882147E-B0D1-4BC4-8DA1-FC3A5F481668}">
      <dgm:prSet phldrT="[Text]"/>
      <dgm:spPr/>
      <dgm:t>
        <a:bodyPr/>
        <a:lstStyle/>
        <a:p>
          <a:r>
            <a:rPr lang="en-US" dirty="0">
              <a:latin typeface="+mj-lt"/>
            </a:rPr>
            <a:t>Reduction Methods</a:t>
          </a:r>
        </a:p>
      </dgm:t>
    </dgm:pt>
    <dgm:pt modelId="{2C3C18B3-EA5F-4E8C-A54B-B0958F0D8D82}" type="parTrans" cxnId="{21ABE172-3D39-47F1-A6B2-5C28FEBA4FCE}">
      <dgm:prSet/>
      <dgm:spPr/>
      <dgm:t>
        <a:bodyPr/>
        <a:lstStyle/>
        <a:p>
          <a:endParaRPr lang="en-US">
            <a:latin typeface="+mj-lt"/>
          </a:endParaRPr>
        </a:p>
      </dgm:t>
    </dgm:pt>
    <dgm:pt modelId="{47D43ED1-C09E-49C7-B2E8-77315B98C4DF}" type="sibTrans" cxnId="{21ABE172-3D39-47F1-A6B2-5C28FEBA4FCE}">
      <dgm:prSet/>
      <dgm:spPr/>
      <dgm:t>
        <a:bodyPr/>
        <a:lstStyle/>
        <a:p>
          <a:endParaRPr lang="en-US">
            <a:latin typeface="+mj-lt"/>
          </a:endParaRPr>
        </a:p>
      </dgm:t>
    </dgm:pt>
    <dgm:pt modelId="{E5B405F6-E09D-44B8-8C7C-5D97B8708C49}">
      <dgm:prSet phldrT="[Text]"/>
      <dgm:spPr/>
      <dgm:t>
        <a:bodyPr/>
        <a:lstStyle/>
        <a:p>
          <a:r>
            <a:rPr lang="en-US" dirty="0">
              <a:latin typeface="+mj-lt"/>
            </a:rPr>
            <a:t>C1-1</a:t>
          </a:r>
        </a:p>
      </dgm:t>
    </dgm:pt>
    <dgm:pt modelId="{93EAFE54-F74B-4A84-A155-9FFB9899446A}" type="parTrans" cxnId="{B7249D0E-3D0D-416A-BFB1-CFCB29FECCA0}">
      <dgm:prSet/>
      <dgm:spPr/>
      <dgm:t>
        <a:bodyPr/>
        <a:lstStyle/>
        <a:p>
          <a:endParaRPr lang="en-US">
            <a:latin typeface="+mj-lt"/>
          </a:endParaRPr>
        </a:p>
      </dgm:t>
    </dgm:pt>
    <dgm:pt modelId="{E44EBA5D-CCFD-44DD-BB7D-59EE5ECC314E}" type="sibTrans" cxnId="{B7249D0E-3D0D-416A-BFB1-CFCB29FECCA0}">
      <dgm:prSet/>
      <dgm:spPr/>
      <dgm:t>
        <a:bodyPr/>
        <a:lstStyle/>
        <a:p>
          <a:endParaRPr lang="en-US">
            <a:latin typeface="+mj-lt"/>
          </a:endParaRPr>
        </a:p>
      </dgm:t>
    </dgm:pt>
    <dgm:pt modelId="{26021F0D-4244-4B26-A05F-253A161F8B48}">
      <dgm:prSet phldrT="[Text]"/>
      <dgm:spPr/>
      <dgm:t>
        <a:bodyPr/>
        <a:lstStyle/>
        <a:p>
          <a:r>
            <a:rPr lang="en-US" dirty="0">
              <a:latin typeface="+mj-lt"/>
            </a:rPr>
            <a:t>Implementation Costs</a:t>
          </a:r>
        </a:p>
      </dgm:t>
    </dgm:pt>
    <dgm:pt modelId="{AD194255-A5EC-4F4E-983D-316A1FDC71ED}" type="parTrans" cxnId="{9DD0EC81-4974-41C2-814C-E6A9608D77C0}">
      <dgm:prSet/>
      <dgm:spPr/>
      <dgm:t>
        <a:bodyPr/>
        <a:lstStyle/>
        <a:p>
          <a:endParaRPr lang="en-US">
            <a:latin typeface="+mj-lt"/>
          </a:endParaRPr>
        </a:p>
      </dgm:t>
    </dgm:pt>
    <dgm:pt modelId="{7694ED9F-6B07-468E-A88D-00A99ED37192}" type="sibTrans" cxnId="{9DD0EC81-4974-41C2-814C-E6A9608D77C0}">
      <dgm:prSet/>
      <dgm:spPr/>
      <dgm:t>
        <a:bodyPr/>
        <a:lstStyle/>
        <a:p>
          <a:endParaRPr lang="en-US">
            <a:latin typeface="+mj-lt"/>
          </a:endParaRPr>
        </a:p>
      </dgm:t>
    </dgm:pt>
    <dgm:pt modelId="{106E7FAA-8704-4F9A-A077-7ACDA2DCFF60}">
      <dgm:prSet phldrT="[Text]"/>
      <dgm:spPr/>
      <dgm:t>
        <a:bodyPr/>
        <a:lstStyle/>
        <a:p>
          <a:r>
            <a:rPr lang="en-US" dirty="0">
              <a:latin typeface="+mj-lt"/>
            </a:rPr>
            <a:t>C1-2</a:t>
          </a:r>
        </a:p>
      </dgm:t>
    </dgm:pt>
    <dgm:pt modelId="{7F13C58F-3227-4771-ADB3-AC5C9D98DFAB}" type="parTrans" cxnId="{6B64221C-F4E1-49B9-95DD-FE922480A6BA}">
      <dgm:prSet/>
      <dgm:spPr/>
      <dgm:t>
        <a:bodyPr/>
        <a:lstStyle/>
        <a:p>
          <a:endParaRPr lang="en-US">
            <a:latin typeface="+mj-lt"/>
          </a:endParaRPr>
        </a:p>
      </dgm:t>
    </dgm:pt>
    <dgm:pt modelId="{178BFF21-F2E0-4315-AAF6-38A5C357F811}" type="sibTrans" cxnId="{6B64221C-F4E1-49B9-95DD-FE922480A6BA}">
      <dgm:prSet/>
      <dgm:spPr/>
      <dgm:t>
        <a:bodyPr/>
        <a:lstStyle/>
        <a:p>
          <a:endParaRPr lang="en-US">
            <a:latin typeface="+mj-lt"/>
          </a:endParaRPr>
        </a:p>
      </dgm:t>
    </dgm:pt>
    <dgm:pt modelId="{C511511E-5294-41E7-975B-71D3FD0EF460}">
      <dgm:prSet phldrT="[Text]"/>
      <dgm:spPr/>
      <dgm:t>
        <a:bodyPr/>
        <a:lstStyle/>
        <a:p>
          <a:r>
            <a:rPr lang="en-US" dirty="0">
              <a:latin typeface="+mj-lt"/>
            </a:rPr>
            <a:t>C2-1</a:t>
          </a:r>
        </a:p>
      </dgm:t>
    </dgm:pt>
    <dgm:pt modelId="{FC891996-E5C5-4FD7-BD90-EEE06E52A099}" type="parTrans" cxnId="{0EE7E9FA-261F-43DA-962A-0A36DE64866D}">
      <dgm:prSet/>
      <dgm:spPr/>
      <dgm:t>
        <a:bodyPr/>
        <a:lstStyle/>
        <a:p>
          <a:endParaRPr lang="en-US">
            <a:latin typeface="+mj-lt"/>
          </a:endParaRPr>
        </a:p>
      </dgm:t>
    </dgm:pt>
    <dgm:pt modelId="{D1E68C7E-2698-4A22-8F89-9D8859E766DE}" type="sibTrans" cxnId="{0EE7E9FA-261F-43DA-962A-0A36DE64866D}">
      <dgm:prSet/>
      <dgm:spPr/>
      <dgm:t>
        <a:bodyPr/>
        <a:lstStyle/>
        <a:p>
          <a:endParaRPr lang="en-US">
            <a:latin typeface="+mj-lt"/>
          </a:endParaRPr>
        </a:p>
      </dgm:t>
    </dgm:pt>
    <dgm:pt modelId="{0FE92028-586F-4784-836E-18CE05F96A3F}">
      <dgm:prSet phldrT="[Text]"/>
      <dgm:spPr/>
      <dgm:t>
        <a:bodyPr/>
        <a:lstStyle/>
        <a:p>
          <a:r>
            <a:rPr lang="en-US" dirty="0">
              <a:latin typeface="+mj-lt"/>
            </a:rPr>
            <a:t>Risk 1</a:t>
          </a:r>
        </a:p>
      </dgm:t>
    </dgm:pt>
    <dgm:pt modelId="{6F8D2F8D-2FBF-4108-8B89-E32ACA56F858}" type="parTrans" cxnId="{67DC9D64-49F6-4D47-82A2-6290B7739036}">
      <dgm:prSet/>
      <dgm:spPr/>
      <dgm:t>
        <a:bodyPr/>
        <a:lstStyle/>
        <a:p>
          <a:endParaRPr lang="en-US">
            <a:latin typeface="+mj-lt"/>
          </a:endParaRPr>
        </a:p>
      </dgm:t>
    </dgm:pt>
    <dgm:pt modelId="{5799AD5C-3846-4081-A7C6-9B4A8B917339}" type="sibTrans" cxnId="{67DC9D64-49F6-4D47-82A2-6290B7739036}">
      <dgm:prSet/>
      <dgm:spPr/>
      <dgm:t>
        <a:bodyPr/>
        <a:lstStyle/>
        <a:p>
          <a:endParaRPr lang="en-US">
            <a:latin typeface="+mj-lt"/>
          </a:endParaRPr>
        </a:p>
      </dgm:t>
    </dgm:pt>
    <dgm:pt modelId="{63EA6D8C-BCC6-44A3-BDBD-E0579D41ABB3}">
      <dgm:prSet phldrT="[Text]"/>
      <dgm:spPr/>
      <dgm:t>
        <a:bodyPr/>
        <a:lstStyle/>
        <a:p>
          <a:r>
            <a:rPr lang="en-US" dirty="0">
              <a:latin typeface="+mj-lt"/>
            </a:rPr>
            <a:t>Risk to Decision Making</a:t>
          </a:r>
        </a:p>
      </dgm:t>
    </dgm:pt>
    <dgm:pt modelId="{0B033695-B33C-4155-A551-97E37D139816}" type="parTrans" cxnId="{33233B34-1FE0-46F5-B784-37B65568C4C5}">
      <dgm:prSet/>
      <dgm:spPr/>
      <dgm:t>
        <a:bodyPr/>
        <a:lstStyle/>
        <a:p>
          <a:endParaRPr lang="en-US">
            <a:latin typeface="+mj-lt"/>
          </a:endParaRPr>
        </a:p>
      </dgm:t>
    </dgm:pt>
    <dgm:pt modelId="{CCC5530B-BBB8-4D40-86D5-EA0E36B394F3}" type="sibTrans" cxnId="{33233B34-1FE0-46F5-B784-37B65568C4C5}">
      <dgm:prSet/>
      <dgm:spPr/>
      <dgm:t>
        <a:bodyPr/>
        <a:lstStyle/>
        <a:p>
          <a:endParaRPr lang="en-US">
            <a:latin typeface="+mj-lt"/>
          </a:endParaRPr>
        </a:p>
      </dgm:t>
    </dgm:pt>
    <dgm:pt modelId="{AC01A388-F1A3-4000-A41A-5985CB41DA82}" type="pres">
      <dgm:prSet presAssocID="{48C28E17-75F5-4C61-B1CA-51ED1365FD96}" presName="mainComposite" presStyleCnt="0">
        <dgm:presLayoutVars>
          <dgm:chPref val="1"/>
          <dgm:dir/>
          <dgm:animOne val="branch"/>
          <dgm:animLvl val="lvl"/>
          <dgm:resizeHandles val="exact"/>
        </dgm:presLayoutVars>
      </dgm:prSet>
      <dgm:spPr/>
    </dgm:pt>
    <dgm:pt modelId="{1F39A3E7-B1CB-491E-B23C-4DD1E751A24A}" type="pres">
      <dgm:prSet presAssocID="{48C28E17-75F5-4C61-B1CA-51ED1365FD96}" presName="hierFlow" presStyleCnt="0"/>
      <dgm:spPr/>
    </dgm:pt>
    <dgm:pt modelId="{00443828-3295-4910-B008-84C3915F9E08}" type="pres">
      <dgm:prSet presAssocID="{48C28E17-75F5-4C61-B1CA-51ED1365FD96}" presName="firstBuf" presStyleCnt="0"/>
      <dgm:spPr/>
    </dgm:pt>
    <dgm:pt modelId="{EAD7EF58-5575-43D8-800F-CFF252E26E76}" type="pres">
      <dgm:prSet presAssocID="{48C28E17-75F5-4C61-B1CA-51ED1365FD96}" presName="hierChild1" presStyleCnt="0">
        <dgm:presLayoutVars>
          <dgm:chPref val="1"/>
          <dgm:animOne val="branch"/>
          <dgm:animLvl val="lvl"/>
        </dgm:presLayoutVars>
      </dgm:prSet>
      <dgm:spPr/>
    </dgm:pt>
    <dgm:pt modelId="{C91FE04D-D4DC-4224-8412-609519CD2873}" type="pres">
      <dgm:prSet presAssocID="{94B1A2CE-2D37-473D-8295-6BA5E206B78D}" presName="Name14" presStyleCnt="0"/>
      <dgm:spPr/>
    </dgm:pt>
    <dgm:pt modelId="{167A6C6B-E957-41A0-A607-AD34BE309715}" type="pres">
      <dgm:prSet presAssocID="{94B1A2CE-2D37-473D-8295-6BA5E206B78D}" presName="level1Shape" presStyleLbl="node0" presStyleIdx="0" presStyleCnt="1">
        <dgm:presLayoutVars>
          <dgm:chPref val="3"/>
        </dgm:presLayoutVars>
      </dgm:prSet>
      <dgm:spPr/>
    </dgm:pt>
    <dgm:pt modelId="{DF0B2142-5BAB-4CA2-8707-21BDB06A8578}" type="pres">
      <dgm:prSet presAssocID="{94B1A2CE-2D37-473D-8295-6BA5E206B78D}" presName="hierChild2" presStyleCnt="0"/>
      <dgm:spPr/>
    </dgm:pt>
    <dgm:pt modelId="{7D84597F-B955-4615-ACCB-1F7544514886}" type="pres">
      <dgm:prSet presAssocID="{6F8D2F8D-2FBF-4108-8B89-E32ACA56F858}" presName="Name19" presStyleLbl="parChTrans1D2" presStyleIdx="0" presStyleCnt="1"/>
      <dgm:spPr/>
    </dgm:pt>
    <dgm:pt modelId="{2937596C-E9C9-4ACD-8053-73F73200DBFB}" type="pres">
      <dgm:prSet presAssocID="{0FE92028-586F-4784-836E-18CE05F96A3F}" presName="Name21" presStyleCnt="0"/>
      <dgm:spPr/>
    </dgm:pt>
    <dgm:pt modelId="{2F4C30B8-8BA8-49AC-9623-9883FA9EB60F}" type="pres">
      <dgm:prSet presAssocID="{0FE92028-586F-4784-836E-18CE05F96A3F}" presName="level2Shape" presStyleLbl="node2" presStyleIdx="0" presStyleCnt="1"/>
      <dgm:spPr/>
    </dgm:pt>
    <dgm:pt modelId="{0C028B8A-37F0-4990-B176-E82E5CA65993}" type="pres">
      <dgm:prSet presAssocID="{0FE92028-586F-4784-836E-18CE05F96A3F}" presName="hierChild3" presStyleCnt="0"/>
      <dgm:spPr/>
    </dgm:pt>
    <dgm:pt modelId="{E7AFB726-41B3-4622-8FF6-1A6FD3EEF338}" type="pres">
      <dgm:prSet presAssocID="{88BF728F-2761-4A18-B010-A784BF16A76E}" presName="Name19" presStyleLbl="parChTrans1D3" presStyleIdx="0" presStyleCnt="2"/>
      <dgm:spPr/>
    </dgm:pt>
    <dgm:pt modelId="{C79BF650-575C-4B62-A58E-72384A19A2A5}" type="pres">
      <dgm:prSet presAssocID="{87F11689-F010-4CC6-96CA-7069ADEA2AA4}" presName="Name21" presStyleCnt="0"/>
      <dgm:spPr/>
    </dgm:pt>
    <dgm:pt modelId="{BC68DAF0-3D5E-4E4D-AF5C-F549B84D79C7}" type="pres">
      <dgm:prSet presAssocID="{87F11689-F010-4CC6-96CA-7069ADEA2AA4}" presName="level2Shape" presStyleLbl="node3" presStyleIdx="0" presStyleCnt="2"/>
      <dgm:spPr/>
    </dgm:pt>
    <dgm:pt modelId="{346007FF-9356-4218-8746-A004563B35F4}" type="pres">
      <dgm:prSet presAssocID="{87F11689-F010-4CC6-96CA-7069ADEA2AA4}" presName="hierChild3" presStyleCnt="0"/>
      <dgm:spPr/>
    </dgm:pt>
    <dgm:pt modelId="{74308EB2-258C-47C8-9F4F-35ED81FE4B5E}" type="pres">
      <dgm:prSet presAssocID="{2DB4AC1A-DB84-4020-882D-A5398DC52778}" presName="Name19" presStyleLbl="parChTrans1D4" presStyleIdx="0" presStyleCnt="6"/>
      <dgm:spPr/>
    </dgm:pt>
    <dgm:pt modelId="{C8976744-57A4-48C9-95F3-75E697D1DD31}" type="pres">
      <dgm:prSet presAssocID="{D31451E0-6679-4554-8635-931F61179D93}" presName="Name21" presStyleCnt="0"/>
      <dgm:spPr/>
    </dgm:pt>
    <dgm:pt modelId="{9FC917A2-521C-4489-BDB8-6900CEC37F69}" type="pres">
      <dgm:prSet presAssocID="{D31451E0-6679-4554-8635-931F61179D93}" presName="level2Shape" presStyleLbl="node4" presStyleIdx="0" presStyleCnt="6"/>
      <dgm:spPr/>
    </dgm:pt>
    <dgm:pt modelId="{744BE5CF-E081-4831-9CA3-E5F4215BF7E2}" type="pres">
      <dgm:prSet presAssocID="{D31451E0-6679-4554-8635-931F61179D93}" presName="hierChild3" presStyleCnt="0"/>
      <dgm:spPr/>
    </dgm:pt>
    <dgm:pt modelId="{2E9AEFCC-B892-405D-83D1-B6AA7F0A12AC}" type="pres">
      <dgm:prSet presAssocID="{93EAFE54-F74B-4A84-A155-9FFB9899446A}" presName="Name19" presStyleLbl="parChTrans1D4" presStyleIdx="1" presStyleCnt="6"/>
      <dgm:spPr/>
    </dgm:pt>
    <dgm:pt modelId="{BDB04085-8D48-4976-800D-536A3D4D4B3E}" type="pres">
      <dgm:prSet presAssocID="{E5B405F6-E09D-44B8-8C7C-5D97B8708C49}" presName="Name21" presStyleCnt="0"/>
      <dgm:spPr/>
    </dgm:pt>
    <dgm:pt modelId="{77738AF5-E1E6-4155-8699-ADC56D3CB428}" type="pres">
      <dgm:prSet presAssocID="{E5B405F6-E09D-44B8-8C7C-5D97B8708C49}" presName="level2Shape" presStyleLbl="node4" presStyleIdx="1" presStyleCnt="6"/>
      <dgm:spPr/>
    </dgm:pt>
    <dgm:pt modelId="{EFE8A209-B3A2-472B-BF78-47E769BA040D}" type="pres">
      <dgm:prSet presAssocID="{E5B405F6-E09D-44B8-8C7C-5D97B8708C49}" presName="hierChild3" presStyleCnt="0"/>
      <dgm:spPr/>
    </dgm:pt>
    <dgm:pt modelId="{57510ED3-1EA3-498F-8D7F-EB50684E8408}" type="pres">
      <dgm:prSet presAssocID="{02B12B0E-04EF-482F-BB28-B2065D0B4EB3}" presName="Name19" presStyleLbl="parChTrans1D4" presStyleIdx="2" presStyleCnt="6"/>
      <dgm:spPr/>
    </dgm:pt>
    <dgm:pt modelId="{741BD74F-8D62-4828-9970-E0B81ECF7220}" type="pres">
      <dgm:prSet presAssocID="{E18DDD47-68D7-41A3-B67D-3D057E006E9E}" presName="Name21" presStyleCnt="0"/>
      <dgm:spPr/>
    </dgm:pt>
    <dgm:pt modelId="{E420368E-3685-401C-9E57-CE3D087602E7}" type="pres">
      <dgm:prSet presAssocID="{E18DDD47-68D7-41A3-B67D-3D057E006E9E}" presName="level2Shape" presStyleLbl="node4" presStyleIdx="2" presStyleCnt="6"/>
      <dgm:spPr/>
    </dgm:pt>
    <dgm:pt modelId="{586C8922-BF04-4DFF-907F-BEB24F6E890D}" type="pres">
      <dgm:prSet presAssocID="{E18DDD47-68D7-41A3-B67D-3D057E006E9E}" presName="hierChild3" presStyleCnt="0"/>
      <dgm:spPr/>
    </dgm:pt>
    <dgm:pt modelId="{8F7980FE-8213-485F-BA27-B1B8F1C1C841}" type="pres">
      <dgm:prSet presAssocID="{7F13C58F-3227-4771-ADB3-AC5C9D98DFAB}" presName="Name19" presStyleLbl="parChTrans1D4" presStyleIdx="3" presStyleCnt="6"/>
      <dgm:spPr/>
    </dgm:pt>
    <dgm:pt modelId="{4FD63186-36A6-48C5-960B-98A309688A09}" type="pres">
      <dgm:prSet presAssocID="{106E7FAA-8704-4F9A-A077-7ACDA2DCFF60}" presName="Name21" presStyleCnt="0"/>
      <dgm:spPr/>
    </dgm:pt>
    <dgm:pt modelId="{3BC35FC8-B57E-4BAD-A457-911980391909}" type="pres">
      <dgm:prSet presAssocID="{106E7FAA-8704-4F9A-A077-7ACDA2DCFF60}" presName="level2Shape" presStyleLbl="node4" presStyleIdx="3" presStyleCnt="6"/>
      <dgm:spPr/>
    </dgm:pt>
    <dgm:pt modelId="{E892DC03-ACCD-4E35-95E5-A8E7A1CC4DF8}" type="pres">
      <dgm:prSet presAssocID="{106E7FAA-8704-4F9A-A077-7ACDA2DCFF60}" presName="hierChild3" presStyleCnt="0"/>
      <dgm:spPr/>
    </dgm:pt>
    <dgm:pt modelId="{DAEA7991-829A-4573-9A1C-92E8B026476C}" type="pres">
      <dgm:prSet presAssocID="{C3BC20C9-A22F-46AA-9FB2-EF7D3D461A74}" presName="Name19" presStyleLbl="parChTrans1D3" presStyleIdx="1" presStyleCnt="2"/>
      <dgm:spPr/>
    </dgm:pt>
    <dgm:pt modelId="{0DDC1679-529F-4391-9DF0-D631BF0BA7E9}" type="pres">
      <dgm:prSet presAssocID="{AB077484-86AB-44DE-96C9-920FD8BDB780}" presName="Name21" presStyleCnt="0"/>
      <dgm:spPr/>
    </dgm:pt>
    <dgm:pt modelId="{A4831006-BE1C-487B-B678-BFC92C61FB14}" type="pres">
      <dgm:prSet presAssocID="{AB077484-86AB-44DE-96C9-920FD8BDB780}" presName="level2Shape" presStyleLbl="node3" presStyleIdx="1" presStyleCnt="2"/>
      <dgm:spPr/>
    </dgm:pt>
    <dgm:pt modelId="{953AD6CB-4E7F-409B-983F-8E837F6DB57B}" type="pres">
      <dgm:prSet presAssocID="{AB077484-86AB-44DE-96C9-920FD8BDB780}" presName="hierChild3" presStyleCnt="0"/>
      <dgm:spPr/>
    </dgm:pt>
    <dgm:pt modelId="{74EB8B2C-AC13-410F-8CCE-92941DBD0FA0}" type="pres">
      <dgm:prSet presAssocID="{BB4E42A4-4969-474F-AEC1-F5ABC2483A66}" presName="Name19" presStyleLbl="parChTrans1D4" presStyleIdx="4" presStyleCnt="6"/>
      <dgm:spPr/>
    </dgm:pt>
    <dgm:pt modelId="{669EB23C-DADF-4683-99C5-E6DE2D7C2001}" type="pres">
      <dgm:prSet presAssocID="{0FF95377-3D56-400C-AB96-4D43E8BCD2E5}" presName="Name21" presStyleCnt="0"/>
      <dgm:spPr/>
    </dgm:pt>
    <dgm:pt modelId="{DD537E31-722E-4725-98B6-35AA29145DD3}" type="pres">
      <dgm:prSet presAssocID="{0FF95377-3D56-400C-AB96-4D43E8BCD2E5}" presName="level2Shape" presStyleLbl="node4" presStyleIdx="4" presStyleCnt="6"/>
      <dgm:spPr/>
    </dgm:pt>
    <dgm:pt modelId="{E6244F82-FEA0-4858-8215-262BF74E0023}" type="pres">
      <dgm:prSet presAssocID="{0FF95377-3D56-400C-AB96-4D43E8BCD2E5}" presName="hierChild3" presStyleCnt="0"/>
      <dgm:spPr/>
    </dgm:pt>
    <dgm:pt modelId="{43DB621C-5801-42B9-AB54-9BA9F5B9ECEF}" type="pres">
      <dgm:prSet presAssocID="{FC891996-E5C5-4FD7-BD90-EEE06E52A099}" presName="Name19" presStyleLbl="parChTrans1D4" presStyleIdx="5" presStyleCnt="6"/>
      <dgm:spPr/>
    </dgm:pt>
    <dgm:pt modelId="{BE400CE3-5B8A-4A2A-AEF6-94C843312EAF}" type="pres">
      <dgm:prSet presAssocID="{C511511E-5294-41E7-975B-71D3FD0EF460}" presName="Name21" presStyleCnt="0"/>
      <dgm:spPr/>
    </dgm:pt>
    <dgm:pt modelId="{C21C7B2D-C75D-4140-B362-1B6B12636005}" type="pres">
      <dgm:prSet presAssocID="{C511511E-5294-41E7-975B-71D3FD0EF460}" presName="level2Shape" presStyleLbl="node4" presStyleIdx="5" presStyleCnt="6"/>
      <dgm:spPr/>
    </dgm:pt>
    <dgm:pt modelId="{38E49103-3DB3-4BE7-B767-536EDAA056F0}" type="pres">
      <dgm:prSet presAssocID="{C511511E-5294-41E7-975B-71D3FD0EF460}" presName="hierChild3" presStyleCnt="0"/>
      <dgm:spPr/>
    </dgm:pt>
    <dgm:pt modelId="{640B8F49-24F8-403C-8609-11065B7E0B8F}" type="pres">
      <dgm:prSet presAssocID="{48C28E17-75F5-4C61-B1CA-51ED1365FD96}" presName="bgShapesFlow" presStyleCnt="0"/>
      <dgm:spPr/>
    </dgm:pt>
    <dgm:pt modelId="{B9EF9C47-B486-4962-9EC2-4E2221669F0F}" type="pres">
      <dgm:prSet presAssocID="{C6D98302-C549-4D04-988B-A86FD096BDA5}" presName="rectComp" presStyleCnt="0"/>
      <dgm:spPr/>
    </dgm:pt>
    <dgm:pt modelId="{D180610E-EA80-4A1B-837B-27356BD8B066}" type="pres">
      <dgm:prSet presAssocID="{C6D98302-C549-4D04-988B-A86FD096BDA5}" presName="bgRect" presStyleLbl="bgShp" presStyleIdx="0" presStyleCnt="5"/>
      <dgm:spPr/>
    </dgm:pt>
    <dgm:pt modelId="{2F2686FC-A37B-4B6D-BD01-9ECCA535BF43}" type="pres">
      <dgm:prSet presAssocID="{C6D98302-C549-4D04-988B-A86FD096BDA5}" presName="bgRectTx" presStyleLbl="bgShp" presStyleIdx="0" presStyleCnt="5">
        <dgm:presLayoutVars>
          <dgm:bulletEnabled val="1"/>
        </dgm:presLayoutVars>
      </dgm:prSet>
      <dgm:spPr/>
    </dgm:pt>
    <dgm:pt modelId="{7499FEEA-71B6-439A-9C60-31BE0EA407C7}" type="pres">
      <dgm:prSet presAssocID="{C6D98302-C549-4D04-988B-A86FD096BDA5}" presName="spComp" presStyleCnt="0"/>
      <dgm:spPr/>
    </dgm:pt>
    <dgm:pt modelId="{9DDAA277-871B-47B8-8B7F-AA60E85A15DB}" type="pres">
      <dgm:prSet presAssocID="{C6D98302-C549-4D04-988B-A86FD096BDA5}" presName="vSp" presStyleCnt="0"/>
      <dgm:spPr/>
    </dgm:pt>
    <dgm:pt modelId="{4C9043D1-6CFD-42AB-9DDE-17EEC1237A0B}" type="pres">
      <dgm:prSet presAssocID="{63EA6D8C-BCC6-44A3-BDBD-E0579D41ABB3}" presName="rectComp" presStyleCnt="0"/>
      <dgm:spPr/>
    </dgm:pt>
    <dgm:pt modelId="{AB7921E2-5AAF-4B61-B854-184DB1BED990}" type="pres">
      <dgm:prSet presAssocID="{63EA6D8C-BCC6-44A3-BDBD-E0579D41ABB3}" presName="bgRect" presStyleLbl="bgShp" presStyleIdx="1" presStyleCnt="5"/>
      <dgm:spPr/>
    </dgm:pt>
    <dgm:pt modelId="{7FE8E1DD-AA0A-4BE5-935F-406EF22F82C1}" type="pres">
      <dgm:prSet presAssocID="{63EA6D8C-BCC6-44A3-BDBD-E0579D41ABB3}" presName="bgRectTx" presStyleLbl="bgShp" presStyleIdx="1" presStyleCnt="5">
        <dgm:presLayoutVars>
          <dgm:bulletEnabled val="1"/>
        </dgm:presLayoutVars>
      </dgm:prSet>
      <dgm:spPr/>
    </dgm:pt>
    <dgm:pt modelId="{D86C77C2-3F21-4912-82C8-FB65726F277B}" type="pres">
      <dgm:prSet presAssocID="{63EA6D8C-BCC6-44A3-BDBD-E0579D41ABB3}" presName="spComp" presStyleCnt="0"/>
      <dgm:spPr/>
    </dgm:pt>
    <dgm:pt modelId="{A21851AF-55CB-4A35-9479-EE8FC53F602E}" type="pres">
      <dgm:prSet presAssocID="{63EA6D8C-BCC6-44A3-BDBD-E0579D41ABB3}" presName="vSp" presStyleCnt="0"/>
      <dgm:spPr/>
    </dgm:pt>
    <dgm:pt modelId="{540D23CF-C3C5-4DEF-933C-43926519ED3F}" type="pres">
      <dgm:prSet presAssocID="{F0FB139F-B10E-4E68-BFDE-7184BE7CBB06}" presName="rectComp" presStyleCnt="0"/>
      <dgm:spPr/>
    </dgm:pt>
    <dgm:pt modelId="{9FA3714F-7CFB-446E-A430-65868F20C8FD}" type="pres">
      <dgm:prSet presAssocID="{F0FB139F-B10E-4E68-BFDE-7184BE7CBB06}" presName="bgRect" presStyleLbl="bgShp" presStyleIdx="2" presStyleCnt="5"/>
      <dgm:spPr/>
    </dgm:pt>
    <dgm:pt modelId="{27534CA2-C093-418F-8ECD-7828EAD5D13E}" type="pres">
      <dgm:prSet presAssocID="{F0FB139F-B10E-4E68-BFDE-7184BE7CBB06}" presName="bgRectTx" presStyleLbl="bgShp" presStyleIdx="2" presStyleCnt="5">
        <dgm:presLayoutVars>
          <dgm:bulletEnabled val="1"/>
        </dgm:presLayoutVars>
      </dgm:prSet>
      <dgm:spPr/>
    </dgm:pt>
    <dgm:pt modelId="{32B8B1CD-7AC7-4FA2-822F-F0DF19606D3A}" type="pres">
      <dgm:prSet presAssocID="{F0FB139F-B10E-4E68-BFDE-7184BE7CBB06}" presName="spComp" presStyleCnt="0"/>
      <dgm:spPr/>
    </dgm:pt>
    <dgm:pt modelId="{8276D263-207C-49DD-A984-5AE0D12D77AB}" type="pres">
      <dgm:prSet presAssocID="{F0FB139F-B10E-4E68-BFDE-7184BE7CBB06}" presName="vSp" presStyleCnt="0"/>
      <dgm:spPr/>
    </dgm:pt>
    <dgm:pt modelId="{04BAB3D1-98D7-4416-8E8E-DC791BDF48B7}" type="pres">
      <dgm:prSet presAssocID="{A882147E-B0D1-4BC4-8DA1-FC3A5F481668}" presName="rectComp" presStyleCnt="0"/>
      <dgm:spPr/>
    </dgm:pt>
    <dgm:pt modelId="{9610FDE4-F71D-4441-BA88-48EC4DC7C771}" type="pres">
      <dgm:prSet presAssocID="{A882147E-B0D1-4BC4-8DA1-FC3A5F481668}" presName="bgRect" presStyleLbl="bgShp" presStyleIdx="3" presStyleCnt="5"/>
      <dgm:spPr/>
    </dgm:pt>
    <dgm:pt modelId="{82CDAAB8-B14A-48DC-8CD2-D4C917F184CF}" type="pres">
      <dgm:prSet presAssocID="{A882147E-B0D1-4BC4-8DA1-FC3A5F481668}" presName="bgRectTx" presStyleLbl="bgShp" presStyleIdx="3" presStyleCnt="5">
        <dgm:presLayoutVars>
          <dgm:bulletEnabled val="1"/>
        </dgm:presLayoutVars>
      </dgm:prSet>
      <dgm:spPr/>
    </dgm:pt>
    <dgm:pt modelId="{7905B6F7-9CB7-46AE-964C-4D257146485A}" type="pres">
      <dgm:prSet presAssocID="{A882147E-B0D1-4BC4-8DA1-FC3A5F481668}" presName="spComp" presStyleCnt="0"/>
      <dgm:spPr/>
    </dgm:pt>
    <dgm:pt modelId="{6991B498-7061-45F0-B8A5-A842F0A8D4C6}" type="pres">
      <dgm:prSet presAssocID="{A882147E-B0D1-4BC4-8DA1-FC3A5F481668}" presName="vSp" presStyleCnt="0"/>
      <dgm:spPr/>
    </dgm:pt>
    <dgm:pt modelId="{1A468FC2-CC1C-4D37-8FF4-39114E3616E8}" type="pres">
      <dgm:prSet presAssocID="{26021F0D-4244-4B26-A05F-253A161F8B48}" presName="rectComp" presStyleCnt="0"/>
      <dgm:spPr/>
    </dgm:pt>
    <dgm:pt modelId="{659F238C-E93A-4B88-B5FC-5F6BD3E9399E}" type="pres">
      <dgm:prSet presAssocID="{26021F0D-4244-4B26-A05F-253A161F8B48}" presName="bgRect" presStyleLbl="bgShp" presStyleIdx="4" presStyleCnt="5"/>
      <dgm:spPr/>
    </dgm:pt>
    <dgm:pt modelId="{494C3E76-062C-4B96-BCFD-AD06A86324A8}" type="pres">
      <dgm:prSet presAssocID="{26021F0D-4244-4B26-A05F-253A161F8B48}" presName="bgRectTx" presStyleLbl="bgShp" presStyleIdx="4" presStyleCnt="5">
        <dgm:presLayoutVars>
          <dgm:bulletEnabled val="1"/>
        </dgm:presLayoutVars>
      </dgm:prSet>
      <dgm:spPr/>
    </dgm:pt>
  </dgm:ptLst>
  <dgm:cxnLst>
    <dgm:cxn modelId="{572E0208-22BF-4C94-B075-8D62A192DB33}" type="presOf" srcId="{63EA6D8C-BCC6-44A3-BDBD-E0579D41ABB3}" destId="{7FE8E1DD-AA0A-4BE5-935F-406EF22F82C1}" srcOrd="1" destOrd="0" presId="urn:microsoft.com/office/officeart/2005/8/layout/hierarchy6"/>
    <dgm:cxn modelId="{B7249D0E-3D0D-416A-BFB1-CFCB29FECCA0}" srcId="{D31451E0-6679-4554-8635-931F61179D93}" destId="{E5B405F6-E09D-44B8-8C7C-5D97B8708C49}" srcOrd="0" destOrd="0" parTransId="{93EAFE54-F74B-4A84-A155-9FFB9899446A}" sibTransId="{E44EBA5D-CCFD-44DD-BB7D-59EE5ECC314E}"/>
    <dgm:cxn modelId="{AF8A5810-A2A7-418B-B07D-2F2FA8753E57}" type="presOf" srcId="{48C28E17-75F5-4C61-B1CA-51ED1365FD96}" destId="{AC01A388-F1A3-4000-A41A-5985CB41DA82}" srcOrd="0" destOrd="0" presId="urn:microsoft.com/office/officeart/2005/8/layout/hierarchy6"/>
    <dgm:cxn modelId="{680D0113-822D-4D44-8D19-9A85F7B5ACBC}" type="presOf" srcId="{BB4E42A4-4969-474F-AEC1-F5ABC2483A66}" destId="{74EB8B2C-AC13-410F-8CCE-92941DBD0FA0}" srcOrd="0" destOrd="0" presId="urn:microsoft.com/office/officeart/2005/8/layout/hierarchy6"/>
    <dgm:cxn modelId="{07C2E314-E7FC-4B12-A99D-10193A69A279}" type="presOf" srcId="{AB077484-86AB-44DE-96C9-920FD8BDB780}" destId="{A4831006-BE1C-487B-B678-BFC92C61FB14}" srcOrd="0" destOrd="0" presId="urn:microsoft.com/office/officeart/2005/8/layout/hierarchy6"/>
    <dgm:cxn modelId="{6B64221C-F4E1-49B9-95DD-FE922480A6BA}" srcId="{E18DDD47-68D7-41A3-B67D-3D057E006E9E}" destId="{106E7FAA-8704-4F9A-A077-7ACDA2DCFF60}" srcOrd="0" destOrd="0" parTransId="{7F13C58F-3227-4771-ADB3-AC5C9D98DFAB}" sibTransId="{178BFF21-F2E0-4315-AAF6-38A5C357F811}"/>
    <dgm:cxn modelId="{A31A901E-28C8-4714-AFE0-B7F68DF4ED5B}" type="presOf" srcId="{F0FB139F-B10E-4E68-BFDE-7184BE7CBB06}" destId="{27534CA2-C093-418F-8ECD-7828EAD5D13E}" srcOrd="1" destOrd="0" presId="urn:microsoft.com/office/officeart/2005/8/layout/hierarchy6"/>
    <dgm:cxn modelId="{00FFA72E-1C7C-4CFD-B78B-2D8E95D1CC56}" srcId="{0FE92028-586F-4784-836E-18CE05F96A3F}" destId="{AB077484-86AB-44DE-96C9-920FD8BDB780}" srcOrd="1" destOrd="0" parTransId="{C3BC20C9-A22F-46AA-9FB2-EF7D3D461A74}" sibTransId="{599DCE85-14B0-4F2A-839E-9DC03823EEA6}"/>
    <dgm:cxn modelId="{0DDB2631-2498-4A47-A6E2-D140383B78CD}" type="presOf" srcId="{C6D98302-C549-4D04-988B-A86FD096BDA5}" destId="{D180610E-EA80-4A1B-837B-27356BD8B066}" srcOrd="0" destOrd="0" presId="urn:microsoft.com/office/officeart/2005/8/layout/hierarchy6"/>
    <dgm:cxn modelId="{39A6E032-A851-4A3F-9349-E147C2437F27}" srcId="{87F11689-F010-4CC6-96CA-7069ADEA2AA4}" destId="{E18DDD47-68D7-41A3-B67D-3D057E006E9E}" srcOrd="1" destOrd="0" parTransId="{02B12B0E-04EF-482F-BB28-B2065D0B4EB3}" sibTransId="{124056E8-4743-4F88-81B2-6D9DE3734EB4}"/>
    <dgm:cxn modelId="{33233B34-1FE0-46F5-B784-37B65568C4C5}" srcId="{48C28E17-75F5-4C61-B1CA-51ED1365FD96}" destId="{63EA6D8C-BCC6-44A3-BDBD-E0579D41ABB3}" srcOrd="2" destOrd="0" parTransId="{0B033695-B33C-4155-A551-97E37D139816}" sibTransId="{CCC5530B-BBB8-4D40-86D5-EA0E36B394F3}"/>
    <dgm:cxn modelId="{A0FD7B3A-0DEC-4E14-BE8F-8D33CA98BD78}" type="presOf" srcId="{87F11689-F010-4CC6-96CA-7069ADEA2AA4}" destId="{BC68DAF0-3D5E-4E4D-AF5C-F549B84D79C7}" srcOrd="0" destOrd="0" presId="urn:microsoft.com/office/officeart/2005/8/layout/hierarchy6"/>
    <dgm:cxn modelId="{B72F2644-173E-4C29-868A-72C719778416}" type="presOf" srcId="{A882147E-B0D1-4BC4-8DA1-FC3A5F481668}" destId="{9610FDE4-F71D-4441-BA88-48EC4DC7C771}" srcOrd="0" destOrd="0" presId="urn:microsoft.com/office/officeart/2005/8/layout/hierarchy6"/>
    <dgm:cxn modelId="{67DC9D64-49F6-4D47-82A2-6290B7739036}" srcId="{94B1A2CE-2D37-473D-8295-6BA5E206B78D}" destId="{0FE92028-586F-4784-836E-18CE05F96A3F}" srcOrd="0" destOrd="0" parTransId="{6F8D2F8D-2FBF-4108-8B89-E32ACA56F858}" sibTransId="{5799AD5C-3846-4081-A7C6-9B4A8B917339}"/>
    <dgm:cxn modelId="{8127B344-32C9-4EA2-A130-B6A5A4D65030}" srcId="{48C28E17-75F5-4C61-B1CA-51ED1365FD96}" destId="{94B1A2CE-2D37-473D-8295-6BA5E206B78D}" srcOrd="0" destOrd="0" parTransId="{3635BA9F-1E8C-4172-AEEB-E2DDBA573980}" sibTransId="{9DAB9BA9-FDCA-4CEB-9E60-F187139517F9}"/>
    <dgm:cxn modelId="{80B7DE44-0607-4F33-9F36-75720BBB25FC}" type="presOf" srcId="{E18DDD47-68D7-41A3-B67D-3D057E006E9E}" destId="{E420368E-3685-401C-9E57-CE3D087602E7}" srcOrd="0" destOrd="0" presId="urn:microsoft.com/office/officeart/2005/8/layout/hierarchy6"/>
    <dgm:cxn modelId="{A7A93C66-2966-40A6-B92A-5A691EB08F36}" srcId="{48C28E17-75F5-4C61-B1CA-51ED1365FD96}" destId="{F0FB139F-B10E-4E68-BFDE-7184BE7CBB06}" srcOrd="3" destOrd="0" parTransId="{A9E9C432-CF21-408E-B46D-F0E94837C8F6}" sibTransId="{F1F98C3E-C684-4FF7-BAE8-FF0849F18EEF}"/>
    <dgm:cxn modelId="{B860B447-F16F-4BCB-965A-5FAC246DC298}" type="presOf" srcId="{106E7FAA-8704-4F9A-A077-7ACDA2DCFF60}" destId="{3BC35FC8-B57E-4BAD-A457-911980391909}" srcOrd="0" destOrd="0" presId="urn:microsoft.com/office/officeart/2005/8/layout/hierarchy6"/>
    <dgm:cxn modelId="{9EC9FA68-55A1-4F46-A395-E9DAD5FA58D1}" type="presOf" srcId="{6F8D2F8D-2FBF-4108-8B89-E32ACA56F858}" destId="{7D84597F-B955-4615-ACCB-1F7544514886}" srcOrd="0" destOrd="0" presId="urn:microsoft.com/office/officeart/2005/8/layout/hierarchy6"/>
    <dgm:cxn modelId="{52701150-BDBD-429B-8DE0-BEFAFEEE9F58}" type="presOf" srcId="{88BF728F-2761-4A18-B010-A784BF16A76E}" destId="{E7AFB726-41B3-4622-8FF6-1A6FD3EEF338}" srcOrd="0" destOrd="0" presId="urn:microsoft.com/office/officeart/2005/8/layout/hierarchy6"/>
    <dgm:cxn modelId="{21ABE172-3D39-47F1-A6B2-5C28FEBA4FCE}" srcId="{48C28E17-75F5-4C61-B1CA-51ED1365FD96}" destId="{A882147E-B0D1-4BC4-8DA1-FC3A5F481668}" srcOrd="4" destOrd="0" parTransId="{2C3C18B3-EA5F-4E8C-A54B-B0958F0D8D82}" sibTransId="{47D43ED1-C09E-49C7-B2E8-77315B98C4DF}"/>
    <dgm:cxn modelId="{1480D958-0906-4400-A4C8-F1597FD267B6}" srcId="{48C28E17-75F5-4C61-B1CA-51ED1365FD96}" destId="{C6D98302-C549-4D04-988B-A86FD096BDA5}" srcOrd="1" destOrd="0" parTransId="{D81BE812-92F2-4C85-920E-FD3F8E4C870F}" sibTransId="{C4D6E39F-78D4-4021-A350-BA3F789C88DD}"/>
    <dgm:cxn modelId="{C467CD7A-B1FB-4570-A543-63479780283A}" type="presOf" srcId="{C6D98302-C549-4D04-988B-A86FD096BDA5}" destId="{2F2686FC-A37B-4B6D-BD01-9ECCA535BF43}" srcOrd="1" destOrd="0" presId="urn:microsoft.com/office/officeart/2005/8/layout/hierarchy6"/>
    <dgm:cxn modelId="{9DD0EC81-4974-41C2-814C-E6A9608D77C0}" srcId="{48C28E17-75F5-4C61-B1CA-51ED1365FD96}" destId="{26021F0D-4244-4B26-A05F-253A161F8B48}" srcOrd="5" destOrd="0" parTransId="{AD194255-A5EC-4F4E-983D-316A1FDC71ED}" sibTransId="{7694ED9F-6B07-468E-A88D-00A99ED37192}"/>
    <dgm:cxn modelId="{27385682-6EB1-468A-8C75-FA8B86E3D55F}" type="presOf" srcId="{C3BC20C9-A22F-46AA-9FB2-EF7D3D461A74}" destId="{DAEA7991-829A-4573-9A1C-92E8B026476C}" srcOrd="0" destOrd="0" presId="urn:microsoft.com/office/officeart/2005/8/layout/hierarchy6"/>
    <dgm:cxn modelId="{D552DC83-82A4-4625-907E-2DDE02DBCCC2}" type="presOf" srcId="{2DB4AC1A-DB84-4020-882D-A5398DC52778}" destId="{74308EB2-258C-47C8-9F4F-35ED81FE4B5E}" srcOrd="0" destOrd="0" presId="urn:microsoft.com/office/officeart/2005/8/layout/hierarchy6"/>
    <dgm:cxn modelId="{9826C18D-517B-4802-B6F7-3A09997F3192}" type="presOf" srcId="{7F13C58F-3227-4771-ADB3-AC5C9D98DFAB}" destId="{8F7980FE-8213-485F-BA27-B1B8F1C1C841}" srcOrd="0" destOrd="0" presId="urn:microsoft.com/office/officeart/2005/8/layout/hierarchy6"/>
    <dgm:cxn modelId="{4244708F-B937-4DDB-AC42-A6EB076DEDDF}" type="presOf" srcId="{93EAFE54-F74B-4A84-A155-9FFB9899446A}" destId="{2E9AEFCC-B892-405D-83D1-B6AA7F0A12AC}" srcOrd="0" destOrd="0" presId="urn:microsoft.com/office/officeart/2005/8/layout/hierarchy6"/>
    <dgm:cxn modelId="{70F1DB91-6FCE-4940-BD89-AAE51752F3A6}" type="presOf" srcId="{FC891996-E5C5-4FD7-BD90-EEE06E52A099}" destId="{43DB621C-5801-42B9-AB54-9BA9F5B9ECEF}" srcOrd="0" destOrd="0" presId="urn:microsoft.com/office/officeart/2005/8/layout/hierarchy6"/>
    <dgm:cxn modelId="{763E94A0-698F-4DDB-918C-D44149AB8421}" type="presOf" srcId="{E5B405F6-E09D-44B8-8C7C-5D97B8708C49}" destId="{77738AF5-E1E6-4155-8699-ADC56D3CB428}" srcOrd="0" destOrd="0" presId="urn:microsoft.com/office/officeart/2005/8/layout/hierarchy6"/>
    <dgm:cxn modelId="{3717D2A6-F439-4E48-9D4B-E30652C8A3D9}" type="presOf" srcId="{D31451E0-6679-4554-8635-931F61179D93}" destId="{9FC917A2-521C-4489-BDB8-6900CEC37F69}" srcOrd="0" destOrd="0" presId="urn:microsoft.com/office/officeart/2005/8/layout/hierarchy6"/>
    <dgm:cxn modelId="{6C1990A7-A3F3-4112-8A1A-BC3CB00FEECD}" srcId="{87F11689-F010-4CC6-96CA-7069ADEA2AA4}" destId="{D31451E0-6679-4554-8635-931F61179D93}" srcOrd="0" destOrd="0" parTransId="{2DB4AC1A-DB84-4020-882D-A5398DC52778}" sibTransId="{FC633BF3-035A-48B7-82EE-66B8DD9332F0}"/>
    <dgm:cxn modelId="{468B09B3-E114-488D-AE42-F934F398D265}" type="presOf" srcId="{63EA6D8C-BCC6-44A3-BDBD-E0579D41ABB3}" destId="{AB7921E2-5AAF-4B61-B854-184DB1BED990}" srcOrd="0" destOrd="0" presId="urn:microsoft.com/office/officeart/2005/8/layout/hierarchy6"/>
    <dgm:cxn modelId="{A8B972B5-EF5D-4E30-8623-D426D8CD5C66}" type="presOf" srcId="{C511511E-5294-41E7-975B-71D3FD0EF460}" destId="{C21C7B2D-C75D-4140-B362-1B6B12636005}" srcOrd="0" destOrd="0" presId="urn:microsoft.com/office/officeart/2005/8/layout/hierarchy6"/>
    <dgm:cxn modelId="{3CC3B2BE-FD98-45EF-AC6A-353A1EF10F2B}" type="presOf" srcId="{94B1A2CE-2D37-473D-8295-6BA5E206B78D}" destId="{167A6C6B-E957-41A0-A607-AD34BE309715}" srcOrd="0" destOrd="0" presId="urn:microsoft.com/office/officeart/2005/8/layout/hierarchy6"/>
    <dgm:cxn modelId="{227A49C2-5FD1-4098-ACBB-2AC711F4A257}" type="presOf" srcId="{26021F0D-4244-4B26-A05F-253A161F8B48}" destId="{659F238C-E93A-4B88-B5FC-5F6BD3E9399E}" srcOrd="0" destOrd="0" presId="urn:microsoft.com/office/officeart/2005/8/layout/hierarchy6"/>
    <dgm:cxn modelId="{8F6455C2-A531-48CD-A2B7-BA450F5738BB}" srcId="{0FE92028-586F-4784-836E-18CE05F96A3F}" destId="{87F11689-F010-4CC6-96CA-7069ADEA2AA4}" srcOrd="0" destOrd="0" parTransId="{88BF728F-2761-4A18-B010-A784BF16A76E}" sibTransId="{7EC00C25-EB66-4470-AD21-A8BFE427F93C}"/>
    <dgm:cxn modelId="{1C5E11CA-4917-4E2E-815B-47AE967013E6}" type="presOf" srcId="{26021F0D-4244-4B26-A05F-253A161F8B48}" destId="{494C3E76-062C-4B96-BCFD-AD06A86324A8}" srcOrd="1" destOrd="0" presId="urn:microsoft.com/office/officeart/2005/8/layout/hierarchy6"/>
    <dgm:cxn modelId="{2BC2A6D2-0612-4C99-9D64-F66138E042A4}" type="presOf" srcId="{0FF95377-3D56-400C-AB96-4D43E8BCD2E5}" destId="{DD537E31-722E-4725-98B6-35AA29145DD3}" srcOrd="0" destOrd="0" presId="urn:microsoft.com/office/officeart/2005/8/layout/hierarchy6"/>
    <dgm:cxn modelId="{45811CD7-AFB7-44D5-9306-F95FBD03FA1E}" type="presOf" srcId="{02B12B0E-04EF-482F-BB28-B2065D0B4EB3}" destId="{57510ED3-1EA3-498F-8D7F-EB50684E8408}" srcOrd="0" destOrd="0" presId="urn:microsoft.com/office/officeart/2005/8/layout/hierarchy6"/>
    <dgm:cxn modelId="{6129A8D8-3912-4A4E-AA42-1AA6190F9827}" type="presOf" srcId="{F0FB139F-B10E-4E68-BFDE-7184BE7CBB06}" destId="{9FA3714F-7CFB-446E-A430-65868F20C8FD}" srcOrd="0" destOrd="0" presId="urn:microsoft.com/office/officeart/2005/8/layout/hierarchy6"/>
    <dgm:cxn modelId="{C12AECE1-1066-4620-A1B9-F68B284C1B90}" type="presOf" srcId="{0FE92028-586F-4784-836E-18CE05F96A3F}" destId="{2F4C30B8-8BA8-49AC-9623-9883FA9EB60F}" srcOrd="0" destOrd="0" presId="urn:microsoft.com/office/officeart/2005/8/layout/hierarchy6"/>
    <dgm:cxn modelId="{864B61F3-F530-45DD-A6FF-D67A9299340D}" srcId="{AB077484-86AB-44DE-96C9-920FD8BDB780}" destId="{0FF95377-3D56-400C-AB96-4D43E8BCD2E5}" srcOrd="0" destOrd="0" parTransId="{BB4E42A4-4969-474F-AEC1-F5ABC2483A66}" sibTransId="{DE4C5DA4-3254-44DA-829E-4EB435ED9AB7}"/>
    <dgm:cxn modelId="{0EE7E9FA-261F-43DA-962A-0A36DE64866D}" srcId="{0FF95377-3D56-400C-AB96-4D43E8BCD2E5}" destId="{C511511E-5294-41E7-975B-71D3FD0EF460}" srcOrd="0" destOrd="0" parTransId="{FC891996-E5C5-4FD7-BD90-EEE06E52A099}" sibTransId="{D1E68C7E-2698-4A22-8F89-9D8859E766DE}"/>
    <dgm:cxn modelId="{FB8951FF-D4DC-445D-B28B-A3C8729CB466}" type="presOf" srcId="{A882147E-B0D1-4BC4-8DA1-FC3A5F481668}" destId="{82CDAAB8-B14A-48DC-8CD2-D4C917F184CF}" srcOrd="1" destOrd="0" presId="urn:microsoft.com/office/officeart/2005/8/layout/hierarchy6"/>
    <dgm:cxn modelId="{F9C1CCB4-C708-42CC-A6E5-42408CBA0C45}" type="presParOf" srcId="{AC01A388-F1A3-4000-A41A-5985CB41DA82}" destId="{1F39A3E7-B1CB-491E-B23C-4DD1E751A24A}" srcOrd="0" destOrd="0" presId="urn:microsoft.com/office/officeart/2005/8/layout/hierarchy6"/>
    <dgm:cxn modelId="{440B7D21-0FE5-4F65-9B68-E25D220D69ED}" type="presParOf" srcId="{1F39A3E7-B1CB-491E-B23C-4DD1E751A24A}" destId="{00443828-3295-4910-B008-84C3915F9E08}" srcOrd="0" destOrd="0" presId="urn:microsoft.com/office/officeart/2005/8/layout/hierarchy6"/>
    <dgm:cxn modelId="{BDDC1320-111F-42F9-A5EB-C46BD1D289BF}" type="presParOf" srcId="{1F39A3E7-B1CB-491E-B23C-4DD1E751A24A}" destId="{EAD7EF58-5575-43D8-800F-CFF252E26E76}" srcOrd="1" destOrd="0" presId="urn:microsoft.com/office/officeart/2005/8/layout/hierarchy6"/>
    <dgm:cxn modelId="{D098963B-D20F-4EF5-987C-D42D76A5D318}" type="presParOf" srcId="{EAD7EF58-5575-43D8-800F-CFF252E26E76}" destId="{C91FE04D-D4DC-4224-8412-609519CD2873}" srcOrd="0" destOrd="0" presId="urn:microsoft.com/office/officeart/2005/8/layout/hierarchy6"/>
    <dgm:cxn modelId="{96F9912B-8AB8-47D2-B455-CFD76F3085E4}" type="presParOf" srcId="{C91FE04D-D4DC-4224-8412-609519CD2873}" destId="{167A6C6B-E957-41A0-A607-AD34BE309715}" srcOrd="0" destOrd="0" presId="urn:microsoft.com/office/officeart/2005/8/layout/hierarchy6"/>
    <dgm:cxn modelId="{C227442D-AB57-4901-985F-68B07107816F}" type="presParOf" srcId="{C91FE04D-D4DC-4224-8412-609519CD2873}" destId="{DF0B2142-5BAB-4CA2-8707-21BDB06A8578}" srcOrd="1" destOrd="0" presId="urn:microsoft.com/office/officeart/2005/8/layout/hierarchy6"/>
    <dgm:cxn modelId="{7C773B22-B99A-4B3A-BCCC-A039C549954F}" type="presParOf" srcId="{DF0B2142-5BAB-4CA2-8707-21BDB06A8578}" destId="{7D84597F-B955-4615-ACCB-1F7544514886}" srcOrd="0" destOrd="0" presId="urn:microsoft.com/office/officeart/2005/8/layout/hierarchy6"/>
    <dgm:cxn modelId="{E165FC9E-3657-4651-BE3B-2F271B9BFADB}" type="presParOf" srcId="{DF0B2142-5BAB-4CA2-8707-21BDB06A8578}" destId="{2937596C-E9C9-4ACD-8053-73F73200DBFB}" srcOrd="1" destOrd="0" presId="urn:microsoft.com/office/officeart/2005/8/layout/hierarchy6"/>
    <dgm:cxn modelId="{8F3C74F8-BF6A-4054-A0AC-71881E8678FE}" type="presParOf" srcId="{2937596C-E9C9-4ACD-8053-73F73200DBFB}" destId="{2F4C30B8-8BA8-49AC-9623-9883FA9EB60F}" srcOrd="0" destOrd="0" presId="urn:microsoft.com/office/officeart/2005/8/layout/hierarchy6"/>
    <dgm:cxn modelId="{A80BDF3A-6696-4A5F-930B-3170A163C181}" type="presParOf" srcId="{2937596C-E9C9-4ACD-8053-73F73200DBFB}" destId="{0C028B8A-37F0-4990-B176-E82E5CA65993}" srcOrd="1" destOrd="0" presId="urn:microsoft.com/office/officeart/2005/8/layout/hierarchy6"/>
    <dgm:cxn modelId="{F16DDB13-8933-4911-A7E6-E1598F78658F}" type="presParOf" srcId="{0C028B8A-37F0-4990-B176-E82E5CA65993}" destId="{E7AFB726-41B3-4622-8FF6-1A6FD3EEF338}" srcOrd="0" destOrd="0" presId="urn:microsoft.com/office/officeart/2005/8/layout/hierarchy6"/>
    <dgm:cxn modelId="{459EB96D-AFC2-4D81-A031-45F49BD7710F}" type="presParOf" srcId="{0C028B8A-37F0-4990-B176-E82E5CA65993}" destId="{C79BF650-575C-4B62-A58E-72384A19A2A5}" srcOrd="1" destOrd="0" presId="urn:microsoft.com/office/officeart/2005/8/layout/hierarchy6"/>
    <dgm:cxn modelId="{DA1ACF26-BA96-4FC4-B3C8-F45F4A17D895}" type="presParOf" srcId="{C79BF650-575C-4B62-A58E-72384A19A2A5}" destId="{BC68DAF0-3D5E-4E4D-AF5C-F549B84D79C7}" srcOrd="0" destOrd="0" presId="urn:microsoft.com/office/officeart/2005/8/layout/hierarchy6"/>
    <dgm:cxn modelId="{F2F1E24D-66D8-433E-A585-5F4C356CF1A9}" type="presParOf" srcId="{C79BF650-575C-4B62-A58E-72384A19A2A5}" destId="{346007FF-9356-4218-8746-A004563B35F4}" srcOrd="1" destOrd="0" presId="urn:microsoft.com/office/officeart/2005/8/layout/hierarchy6"/>
    <dgm:cxn modelId="{53F82DC5-DEAB-4E63-A93D-C9EF08103447}" type="presParOf" srcId="{346007FF-9356-4218-8746-A004563B35F4}" destId="{74308EB2-258C-47C8-9F4F-35ED81FE4B5E}" srcOrd="0" destOrd="0" presId="urn:microsoft.com/office/officeart/2005/8/layout/hierarchy6"/>
    <dgm:cxn modelId="{DC933085-AFEF-499A-9A10-C8EE18EB6DE7}" type="presParOf" srcId="{346007FF-9356-4218-8746-A004563B35F4}" destId="{C8976744-57A4-48C9-95F3-75E697D1DD31}" srcOrd="1" destOrd="0" presId="urn:microsoft.com/office/officeart/2005/8/layout/hierarchy6"/>
    <dgm:cxn modelId="{45A78040-0154-44C0-9A14-2701FCAFE9A3}" type="presParOf" srcId="{C8976744-57A4-48C9-95F3-75E697D1DD31}" destId="{9FC917A2-521C-4489-BDB8-6900CEC37F69}" srcOrd="0" destOrd="0" presId="urn:microsoft.com/office/officeart/2005/8/layout/hierarchy6"/>
    <dgm:cxn modelId="{B08CBE34-58A3-479C-9554-6CBAADADD09D}" type="presParOf" srcId="{C8976744-57A4-48C9-95F3-75E697D1DD31}" destId="{744BE5CF-E081-4831-9CA3-E5F4215BF7E2}" srcOrd="1" destOrd="0" presId="urn:microsoft.com/office/officeart/2005/8/layout/hierarchy6"/>
    <dgm:cxn modelId="{AEEDB5FF-2EF9-4D51-A796-B6B5E4DD3646}" type="presParOf" srcId="{744BE5CF-E081-4831-9CA3-E5F4215BF7E2}" destId="{2E9AEFCC-B892-405D-83D1-B6AA7F0A12AC}" srcOrd="0" destOrd="0" presId="urn:microsoft.com/office/officeart/2005/8/layout/hierarchy6"/>
    <dgm:cxn modelId="{A0380716-1E29-4BD1-AC75-5EE21EC78AC3}" type="presParOf" srcId="{744BE5CF-E081-4831-9CA3-E5F4215BF7E2}" destId="{BDB04085-8D48-4976-800D-536A3D4D4B3E}" srcOrd="1" destOrd="0" presId="urn:microsoft.com/office/officeart/2005/8/layout/hierarchy6"/>
    <dgm:cxn modelId="{2420A222-A05A-4563-8D30-AF6E914C3E46}" type="presParOf" srcId="{BDB04085-8D48-4976-800D-536A3D4D4B3E}" destId="{77738AF5-E1E6-4155-8699-ADC56D3CB428}" srcOrd="0" destOrd="0" presId="urn:microsoft.com/office/officeart/2005/8/layout/hierarchy6"/>
    <dgm:cxn modelId="{F147C036-342F-44FF-9D62-7183D1EDAC7E}" type="presParOf" srcId="{BDB04085-8D48-4976-800D-536A3D4D4B3E}" destId="{EFE8A209-B3A2-472B-BF78-47E769BA040D}" srcOrd="1" destOrd="0" presId="urn:microsoft.com/office/officeart/2005/8/layout/hierarchy6"/>
    <dgm:cxn modelId="{CD3CEFF0-8075-451A-A5A6-BDB2A5621626}" type="presParOf" srcId="{346007FF-9356-4218-8746-A004563B35F4}" destId="{57510ED3-1EA3-498F-8D7F-EB50684E8408}" srcOrd="2" destOrd="0" presId="urn:microsoft.com/office/officeart/2005/8/layout/hierarchy6"/>
    <dgm:cxn modelId="{3C5F4FF7-7AC1-4898-9711-86F536F1E59A}" type="presParOf" srcId="{346007FF-9356-4218-8746-A004563B35F4}" destId="{741BD74F-8D62-4828-9970-E0B81ECF7220}" srcOrd="3" destOrd="0" presId="urn:microsoft.com/office/officeart/2005/8/layout/hierarchy6"/>
    <dgm:cxn modelId="{369D4BE9-5D7E-441F-999F-E4920AA2F057}" type="presParOf" srcId="{741BD74F-8D62-4828-9970-E0B81ECF7220}" destId="{E420368E-3685-401C-9E57-CE3D087602E7}" srcOrd="0" destOrd="0" presId="urn:microsoft.com/office/officeart/2005/8/layout/hierarchy6"/>
    <dgm:cxn modelId="{35BFCB85-AE30-4FE5-BB14-5E190773A52D}" type="presParOf" srcId="{741BD74F-8D62-4828-9970-E0B81ECF7220}" destId="{586C8922-BF04-4DFF-907F-BEB24F6E890D}" srcOrd="1" destOrd="0" presId="urn:microsoft.com/office/officeart/2005/8/layout/hierarchy6"/>
    <dgm:cxn modelId="{9A441D64-FFB5-4EBF-865A-66BD2E564959}" type="presParOf" srcId="{586C8922-BF04-4DFF-907F-BEB24F6E890D}" destId="{8F7980FE-8213-485F-BA27-B1B8F1C1C841}" srcOrd="0" destOrd="0" presId="urn:microsoft.com/office/officeart/2005/8/layout/hierarchy6"/>
    <dgm:cxn modelId="{60A2DEE3-CD10-4BF3-B6C5-49FFB258187D}" type="presParOf" srcId="{586C8922-BF04-4DFF-907F-BEB24F6E890D}" destId="{4FD63186-36A6-48C5-960B-98A309688A09}" srcOrd="1" destOrd="0" presId="urn:microsoft.com/office/officeart/2005/8/layout/hierarchy6"/>
    <dgm:cxn modelId="{E6F19E16-0173-4478-9298-01DC8D78921B}" type="presParOf" srcId="{4FD63186-36A6-48C5-960B-98A309688A09}" destId="{3BC35FC8-B57E-4BAD-A457-911980391909}" srcOrd="0" destOrd="0" presId="urn:microsoft.com/office/officeart/2005/8/layout/hierarchy6"/>
    <dgm:cxn modelId="{8C6C3E9B-CF76-4BD5-85B2-9B156C810256}" type="presParOf" srcId="{4FD63186-36A6-48C5-960B-98A309688A09}" destId="{E892DC03-ACCD-4E35-95E5-A8E7A1CC4DF8}" srcOrd="1" destOrd="0" presId="urn:microsoft.com/office/officeart/2005/8/layout/hierarchy6"/>
    <dgm:cxn modelId="{3324C371-9313-46FF-9B95-0514E173F01B}" type="presParOf" srcId="{0C028B8A-37F0-4990-B176-E82E5CA65993}" destId="{DAEA7991-829A-4573-9A1C-92E8B026476C}" srcOrd="2" destOrd="0" presId="urn:microsoft.com/office/officeart/2005/8/layout/hierarchy6"/>
    <dgm:cxn modelId="{A319D191-C9AC-4631-A3DB-223B5FDDBE22}" type="presParOf" srcId="{0C028B8A-37F0-4990-B176-E82E5CA65993}" destId="{0DDC1679-529F-4391-9DF0-D631BF0BA7E9}" srcOrd="3" destOrd="0" presId="urn:microsoft.com/office/officeart/2005/8/layout/hierarchy6"/>
    <dgm:cxn modelId="{D20FD973-7B36-4C82-A0BA-BD4861B55686}" type="presParOf" srcId="{0DDC1679-529F-4391-9DF0-D631BF0BA7E9}" destId="{A4831006-BE1C-487B-B678-BFC92C61FB14}" srcOrd="0" destOrd="0" presId="urn:microsoft.com/office/officeart/2005/8/layout/hierarchy6"/>
    <dgm:cxn modelId="{C857F805-62D3-4167-A8A1-BC31B78FBE70}" type="presParOf" srcId="{0DDC1679-529F-4391-9DF0-D631BF0BA7E9}" destId="{953AD6CB-4E7F-409B-983F-8E837F6DB57B}" srcOrd="1" destOrd="0" presId="urn:microsoft.com/office/officeart/2005/8/layout/hierarchy6"/>
    <dgm:cxn modelId="{1B9A3D88-0243-4078-A0ED-11FD3ED51FF6}" type="presParOf" srcId="{953AD6CB-4E7F-409B-983F-8E837F6DB57B}" destId="{74EB8B2C-AC13-410F-8CCE-92941DBD0FA0}" srcOrd="0" destOrd="0" presId="urn:microsoft.com/office/officeart/2005/8/layout/hierarchy6"/>
    <dgm:cxn modelId="{05A0CD48-1DAA-4B27-AFC6-E34859AC1E65}" type="presParOf" srcId="{953AD6CB-4E7F-409B-983F-8E837F6DB57B}" destId="{669EB23C-DADF-4683-99C5-E6DE2D7C2001}" srcOrd="1" destOrd="0" presId="urn:microsoft.com/office/officeart/2005/8/layout/hierarchy6"/>
    <dgm:cxn modelId="{CB741EEB-FDA5-42FA-BD22-2D686F69FB36}" type="presParOf" srcId="{669EB23C-DADF-4683-99C5-E6DE2D7C2001}" destId="{DD537E31-722E-4725-98B6-35AA29145DD3}" srcOrd="0" destOrd="0" presId="urn:microsoft.com/office/officeart/2005/8/layout/hierarchy6"/>
    <dgm:cxn modelId="{62D30282-149E-432B-B6B5-7A384A5F7543}" type="presParOf" srcId="{669EB23C-DADF-4683-99C5-E6DE2D7C2001}" destId="{E6244F82-FEA0-4858-8215-262BF74E0023}" srcOrd="1" destOrd="0" presId="urn:microsoft.com/office/officeart/2005/8/layout/hierarchy6"/>
    <dgm:cxn modelId="{9147BE68-B61A-4EEC-B09B-E009E7542268}" type="presParOf" srcId="{E6244F82-FEA0-4858-8215-262BF74E0023}" destId="{43DB621C-5801-42B9-AB54-9BA9F5B9ECEF}" srcOrd="0" destOrd="0" presId="urn:microsoft.com/office/officeart/2005/8/layout/hierarchy6"/>
    <dgm:cxn modelId="{1353B2EF-EFA4-4C6C-9CF5-D5AA346E54D3}" type="presParOf" srcId="{E6244F82-FEA0-4858-8215-262BF74E0023}" destId="{BE400CE3-5B8A-4A2A-AEF6-94C843312EAF}" srcOrd="1" destOrd="0" presId="urn:microsoft.com/office/officeart/2005/8/layout/hierarchy6"/>
    <dgm:cxn modelId="{5710324C-354E-4651-A390-356074181112}" type="presParOf" srcId="{BE400CE3-5B8A-4A2A-AEF6-94C843312EAF}" destId="{C21C7B2D-C75D-4140-B362-1B6B12636005}" srcOrd="0" destOrd="0" presId="urn:microsoft.com/office/officeart/2005/8/layout/hierarchy6"/>
    <dgm:cxn modelId="{2106F751-3E18-4A4A-AD22-02274EF00ABF}" type="presParOf" srcId="{BE400CE3-5B8A-4A2A-AEF6-94C843312EAF}" destId="{38E49103-3DB3-4BE7-B767-536EDAA056F0}" srcOrd="1" destOrd="0" presId="urn:microsoft.com/office/officeart/2005/8/layout/hierarchy6"/>
    <dgm:cxn modelId="{7DEE42A6-9984-4FC6-B12A-CB496767D7DF}" type="presParOf" srcId="{AC01A388-F1A3-4000-A41A-5985CB41DA82}" destId="{640B8F49-24F8-403C-8609-11065B7E0B8F}" srcOrd="1" destOrd="0" presId="urn:microsoft.com/office/officeart/2005/8/layout/hierarchy6"/>
    <dgm:cxn modelId="{D2F1AB32-06A8-43A2-BDC0-7772E9879A55}" type="presParOf" srcId="{640B8F49-24F8-403C-8609-11065B7E0B8F}" destId="{B9EF9C47-B486-4962-9EC2-4E2221669F0F}" srcOrd="0" destOrd="0" presId="urn:microsoft.com/office/officeart/2005/8/layout/hierarchy6"/>
    <dgm:cxn modelId="{1EBBD3FF-BD3B-4478-A484-BECCB564AC22}" type="presParOf" srcId="{B9EF9C47-B486-4962-9EC2-4E2221669F0F}" destId="{D180610E-EA80-4A1B-837B-27356BD8B066}" srcOrd="0" destOrd="0" presId="urn:microsoft.com/office/officeart/2005/8/layout/hierarchy6"/>
    <dgm:cxn modelId="{90D47DB9-AB2E-4413-A8D4-37D1B0E9D4B8}" type="presParOf" srcId="{B9EF9C47-B486-4962-9EC2-4E2221669F0F}" destId="{2F2686FC-A37B-4B6D-BD01-9ECCA535BF43}" srcOrd="1" destOrd="0" presId="urn:microsoft.com/office/officeart/2005/8/layout/hierarchy6"/>
    <dgm:cxn modelId="{53355F86-7C57-48D4-8DA3-8E724DEEF2EE}" type="presParOf" srcId="{640B8F49-24F8-403C-8609-11065B7E0B8F}" destId="{7499FEEA-71B6-439A-9C60-31BE0EA407C7}" srcOrd="1" destOrd="0" presId="urn:microsoft.com/office/officeart/2005/8/layout/hierarchy6"/>
    <dgm:cxn modelId="{DE4F3AB2-CBD1-45B8-B96A-7A5077C2ABB9}" type="presParOf" srcId="{7499FEEA-71B6-439A-9C60-31BE0EA407C7}" destId="{9DDAA277-871B-47B8-8B7F-AA60E85A15DB}" srcOrd="0" destOrd="0" presId="urn:microsoft.com/office/officeart/2005/8/layout/hierarchy6"/>
    <dgm:cxn modelId="{E7CAB944-E5B5-4CF7-8EBB-98047C4AF0C4}" type="presParOf" srcId="{640B8F49-24F8-403C-8609-11065B7E0B8F}" destId="{4C9043D1-6CFD-42AB-9DDE-17EEC1237A0B}" srcOrd="2" destOrd="0" presId="urn:microsoft.com/office/officeart/2005/8/layout/hierarchy6"/>
    <dgm:cxn modelId="{69305F36-FBC9-4943-ADDE-5D1DFA1E1ADE}" type="presParOf" srcId="{4C9043D1-6CFD-42AB-9DDE-17EEC1237A0B}" destId="{AB7921E2-5AAF-4B61-B854-184DB1BED990}" srcOrd="0" destOrd="0" presId="urn:microsoft.com/office/officeart/2005/8/layout/hierarchy6"/>
    <dgm:cxn modelId="{7AF56974-DA8B-4551-BA36-8BEC9FF0AC0D}" type="presParOf" srcId="{4C9043D1-6CFD-42AB-9DDE-17EEC1237A0B}" destId="{7FE8E1DD-AA0A-4BE5-935F-406EF22F82C1}" srcOrd="1" destOrd="0" presId="urn:microsoft.com/office/officeart/2005/8/layout/hierarchy6"/>
    <dgm:cxn modelId="{CBE3F215-02D2-4B53-B66E-8A793B1C5AE7}" type="presParOf" srcId="{640B8F49-24F8-403C-8609-11065B7E0B8F}" destId="{D86C77C2-3F21-4912-82C8-FB65726F277B}" srcOrd="3" destOrd="0" presId="urn:microsoft.com/office/officeart/2005/8/layout/hierarchy6"/>
    <dgm:cxn modelId="{1A2A3264-24BF-4A69-8B7B-6A4C1C8C7EB0}" type="presParOf" srcId="{D86C77C2-3F21-4912-82C8-FB65726F277B}" destId="{A21851AF-55CB-4A35-9479-EE8FC53F602E}" srcOrd="0" destOrd="0" presId="urn:microsoft.com/office/officeart/2005/8/layout/hierarchy6"/>
    <dgm:cxn modelId="{E8311275-88B5-4143-ABFC-4E2473E326ED}" type="presParOf" srcId="{640B8F49-24F8-403C-8609-11065B7E0B8F}" destId="{540D23CF-C3C5-4DEF-933C-43926519ED3F}" srcOrd="4" destOrd="0" presId="urn:microsoft.com/office/officeart/2005/8/layout/hierarchy6"/>
    <dgm:cxn modelId="{A458B2C9-5664-497C-8BF8-C5C3C9D3C825}" type="presParOf" srcId="{540D23CF-C3C5-4DEF-933C-43926519ED3F}" destId="{9FA3714F-7CFB-446E-A430-65868F20C8FD}" srcOrd="0" destOrd="0" presId="urn:microsoft.com/office/officeart/2005/8/layout/hierarchy6"/>
    <dgm:cxn modelId="{F61E2F96-AF7A-4CDE-A667-A2A832351BC0}" type="presParOf" srcId="{540D23CF-C3C5-4DEF-933C-43926519ED3F}" destId="{27534CA2-C093-418F-8ECD-7828EAD5D13E}" srcOrd="1" destOrd="0" presId="urn:microsoft.com/office/officeart/2005/8/layout/hierarchy6"/>
    <dgm:cxn modelId="{FACC04BE-F98B-488D-B8F6-A99D35AA5038}" type="presParOf" srcId="{640B8F49-24F8-403C-8609-11065B7E0B8F}" destId="{32B8B1CD-7AC7-4FA2-822F-F0DF19606D3A}" srcOrd="5" destOrd="0" presId="urn:microsoft.com/office/officeart/2005/8/layout/hierarchy6"/>
    <dgm:cxn modelId="{A53C718E-1855-4CA3-942F-3DAE0E01FC5D}" type="presParOf" srcId="{32B8B1CD-7AC7-4FA2-822F-F0DF19606D3A}" destId="{8276D263-207C-49DD-A984-5AE0D12D77AB}" srcOrd="0" destOrd="0" presId="urn:microsoft.com/office/officeart/2005/8/layout/hierarchy6"/>
    <dgm:cxn modelId="{28FB74BC-2C23-4599-BAE0-7022CB6B31DE}" type="presParOf" srcId="{640B8F49-24F8-403C-8609-11065B7E0B8F}" destId="{04BAB3D1-98D7-4416-8E8E-DC791BDF48B7}" srcOrd="6" destOrd="0" presId="urn:microsoft.com/office/officeart/2005/8/layout/hierarchy6"/>
    <dgm:cxn modelId="{E375ED5E-A274-4F05-B96C-B0E4FE06D7CF}" type="presParOf" srcId="{04BAB3D1-98D7-4416-8E8E-DC791BDF48B7}" destId="{9610FDE4-F71D-4441-BA88-48EC4DC7C771}" srcOrd="0" destOrd="0" presId="urn:microsoft.com/office/officeart/2005/8/layout/hierarchy6"/>
    <dgm:cxn modelId="{D18767AE-09DD-4164-9CF5-D8BEF8311971}" type="presParOf" srcId="{04BAB3D1-98D7-4416-8E8E-DC791BDF48B7}" destId="{82CDAAB8-B14A-48DC-8CD2-D4C917F184CF}" srcOrd="1" destOrd="0" presId="urn:microsoft.com/office/officeart/2005/8/layout/hierarchy6"/>
    <dgm:cxn modelId="{2485404C-7744-4874-9D27-0F42945230F1}" type="presParOf" srcId="{640B8F49-24F8-403C-8609-11065B7E0B8F}" destId="{7905B6F7-9CB7-46AE-964C-4D257146485A}" srcOrd="7" destOrd="0" presId="urn:microsoft.com/office/officeart/2005/8/layout/hierarchy6"/>
    <dgm:cxn modelId="{16292E56-F80E-4553-8379-97401EA82FAB}" type="presParOf" srcId="{7905B6F7-9CB7-46AE-964C-4D257146485A}" destId="{6991B498-7061-45F0-B8A5-A842F0A8D4C6}" srcOrd="0" destOrd="0" presId="urn:microsoft.com/office/officeart/2005/8/layout/hierarchy6"/>
    <dgm:cxn modelId="{6D664B68-6119-4B95-BE2C-63F43634452E}" type="presParOf" srcId="{640B8F49-24F8-403C-8609-11065B7E0B8F}" destId="{1A468FC2-CC1C-4D37-8FF4-39114E3616E8}" srcOrd="8" destOrd="0" presId="urn:microsoft.com/office/officeart/2005/8/layout/hierarchy6"/>
    <dgm:cxn modelId="{AB5553EB-51D3-4681-9229-4854F51BBB7E}" type="presParOf" srcId="{1A468FC2-CC1C-4D37-8FF4-39114E3616E8}" destId="{659F238C-E93A-4B88-B5FC-5F6BD3E9399E}" srcOrd="0" destOrd="0" presId="urn:microsoft.com/office/officeart/2005/8/layout/hierarchy6"/>
    <dgm:cxn modelId="{37E3D47C-B766-4BF1-A461-F31B1BED44D0}" type="presParOf" srcId="{1A468FC2-CC1C-4D37-8FF4-39114E3616E8}" destId="{494C3E76-062C-4B96-BCFD-AD06A86324A8}"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8693018-F949-4987-A33D-DF43246D0C45}"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8F8AAB29-2C82-4E72-98C5-B1E40D7F1E8D}">
      <dgm:prSet phldrT="[Text]"/>
      <dgm:spPr/>
      <dgm:t>
        <a:bodyPr/>
        <a:lstStyle/>
        <a:p>
          <a:r>
            <a:rPr lang="en-US" dirty="0">
              <a:solidFill>
                <a:srgbClr val="000000"/>
              </a:solidFill>
            </a:rPr>
            <a:t>CONTAM-W</a:t>
          </a:r>
        </a:p>
      </dgm:t>
    </dgm:pt>
    <dgm:pt modelId="{677D9A01-503E-4AC0-8E55-4DD271BB04F1}" type="parTrans" cxnId="{DA0D0A86-0E8B-45B0-9452-F7905E0BD58B}">
      <dgm:prSet/>
      <dgm:spPr/>
      <dgm:t>
        <a:bodyPr/>
        <a:lstStyle/>
        <a:p>
          <a:endParaRPr lang="en-US"/>
        </a:p>
      </dgm:t>
    </dgm:pt>
    <dgm:pt modelId="{9F93D01C-EB01-4BDC-8C42-549C6FF107FB}" type="sibTrans" cxnId="{DA0D0A86-0E8B-45B0-9452-F7905E0BD58B}">
      <dgm:prSet/>
      <dgm:spPr/>
      <dgm:t>
        <a:bodyPr/>
        <a:lstStyle/>
        <a:p>
          <a:endParaRPr lang="en-US"/>
        </a:p>
      </dgm:t>
    </dgm:pt>
    <dgm:pt modelId="{831E60E7-33FF-457A-A4DB-B4D25789A579}">
      <dgm:prSet phldrT="[Text]"/>
      <dgm:spPr/>
      <dgm:t>
        <a:bodyPr/>
        <a:lstStyle/>
        <a:p>
          <a:r>
            <a:rPr lang="en-US" dirty="0">
              <a:solidFill>
                <a:srgbClr val="000000"/>
              </a:solidFill>
            </a:rPr>
            <a:t>Build project file</a:t>
          </a:r>
        </a:p>
      </dgm:t>
    </dgm:pt>
    <dgm:pt modelId="{D8BA6546-4869-4F0C-9696-3A9C4850277F}" type="parTrans" cxnId="{44350DA4-DA90-4777-943E-556AA93FC00E}">
      <dgm:prSet/>
      <dgm:spPr/>
      <dgm:t>
        <a:bodyPr/>
        <a:lstStyle/>
        <a:p>
          <a:endParaRPr lang="en-US"/>
        </a:p>
      </dgm:t>
    </dgm:pt>
    <dgm:pt modelId="{ECB42A23-3B73-492F-ACCF-17607E4F9581}" type="sibTrans" cxnId="{44350DA4-DA90-4777-943E-556AA93FC00E}">
      <dgm:prSet/>
      <dgm:spPr/>
      <dgm:t>
        <a:bodyPr/>
        <a:lstStyle/>
        <a:p>
          <a:endParaRPr lang="en-US"/>
        </a:p>
      </dgm:t>
    </dgm:pt>
    <dgm:pt modelId="{F7528BFC-434E-4BD0-9970-E527C0F6DE0D}">
      <dgm:prSet phldrT="[Text]"/>
      <dgm:spPr/>
      <dgm:t>
        <a:bodyPr/>
        <a:lstStyle/>
        <a:p>
          <a:r>
            <a:rPr lang="en-US" dirty="0">
              <a:solidFill>
                <a:srgbClr val="000000"/>
              </a:solidFill>
            </a:rPr>
            <a:t>CONTAM-X</a:t>
          </a:r>
        </a:p>
      </dgm:t>
    </dgm:pt>
    <dgm:pt modelId="{CB2D1D07-5182-4036-ABEF-07C16C1E65A2}" type="parTrans" cxnId="{9E538478-6115-4564-B155-F01BEC76D4D2}">
      <dgm:prSet/>
      <dgm:spPr/>
      <dgm:t>
        <a:bodyPr/>
        <a:lstStyle/>
        <a:p>
          <a:endParaRPr lang="en-US"/>
        </a:p>
      </dgm:t>
    </dgm:pt>
    <dgm:pt modelId="{2D7597AD-4D0B-4284-A9F1-D08DF69D8889}" type="sibTrans" cxnId="{9E538478-6115-4564-B155-F01BEC76D4D2}">
      <dgm:prSet/>
      <dgm:spPr/>
      <dgm:t>
        <a:bodyPr/>
        <a:lstStyle/>
        <a:p>
          <a:endParaRPr lang="en-US"/>
        </a:p>
      </dgm:t>
    </dgm:pt>
    <dgm:pt modelId="{36C693C5-E0AA-47EC-A8D6-17112F2055BE}">
      <dgm:prSet phldrT="[Text]"/>
      <dgm:spPr/>
      <dgm:t>
        <a:bodyPr/>
        <a:lstStyle/>
        <a:p>
          <a:r>
            <a:rPr lang="en-US" dirty="0">
              <a:solidFill>
                <a:srgbClr val="000000"/>
              </a:solidFill>
            </a:rPr>
            <a:t>Simulation Engine</a:t>
          </a:r>
        </a:p>
      </dgm:t>
    </dgm:pt>
    <dgm:pt modelId="{D1DF0727-0588-422B-BC72-398A67A2968C}" type="parTrans" cxnId="{D05A512C-1FAC-46AC-BBB4-344989769F66}">
      <dgm:prSet/>
      <dgm:spPr/>
      <dgm:t>
        <a:bodyPr/>
        <a:lstStyle/>
        <a:p>
          <a:endParaRPr lang="en-US"/>
        </a:p>
      </dgm:t>
    </dgm:pt>
    <dgm:pt modelId="{7BA16FDD-2605-4D6C-9C14-74EFBF529C9D}" type="sibTrans" cxnId="{D05A512C-1FAC-46AC-BBB4-344989769F66}">
      <dgm:prSet/>
      <dgm:spPr/>
      <dgm:t>
        <a:bodyPr/>
        <a:lstStyle/>
        <a:p>
          <a:endParaRPr lang="en-US"/>
        </a:p>
      </dgm:t>
    </dgm:pt>
    <dgm:pt modelId="{81CF147A-C896-4A04-BB01-292735420362}">
      <dgm:prSet phldrT="[Text]"/>
      <dgm:spPr/>
      <dgm:t>
        <a:bodyPr/>
        <a:lstStyle/>
        <a:p>
          <a:r>
            <a:rPr lang="en-US" dirty="0">
              <a:solidFill>
                <a:srgbClr val="000000"/>
              </a:solidFill>
            </a:rPr>
            <a:t>View results</a:t>
          </a:r>
        </a:p>
      </dgm:t>
    </dgm:pt>
    <dgm:pt modelId="{866BF2C4-2AC1-42C7-AEBE-4921AE9ADF0A}" type="parTrans" cxnId="{148D3404-1334-41C2-8329-905B52FEC68F}">
      <dgm:prSet/>
      <dgm:spPr/>
      <dgm:t>
        <a:bodyPr/>
        <a:lstStyle/>
        <a:p>
          <a:endParaRPr lang="en-US"/>
        </a:p>
      </dgm:t>
    </dgm:pt>
    <dgm:pt modelId="{76A62CCC-7695-42E0-AC25-FC571B498698}" type="sibTrans" cxnId="{148D3404-1334-41C2-8329-905B52FEC68F}">
      <dgm:prSet/>
      <dgm:spPr/>
      <dgm:t>
        <a:bodyPr/>
        <a:lstStyle/>
        <a:p>
          <a:endParaRPr lang="en-US"/>
        </a:p>
      </dgm:t>
    </dgm:pt>
    <dgm:pt modelId="{5835FE99-3B9C-45AB-8590-B8B6869A7D04}" type="pres">
      <dgm:prSet presAssocID="{08693018-F949-4987-A33D-DF43246D0C45}" presName="Name0" presStyleCnt="0">
        <dgm:presLayoutVars>
          <dgm:dir/>
          <dgm:resizeHandles val="exact"/>
        </dgm:presLayoutVars>
      </dgm:prSet>
      <dgm:spPr/>
    </dgm:pt>
    <dgm:pt modelId="{DC2ADC5D-F2A5-4957-B121-3C6DE9A6574E}" type="pres">
      <dgm:prSet presAssocID="{08693018-F949-4987-A33D-DF43246D0C45}" presName="node1" presStyleLbl="node1" presStyleIdx="0" presStyleCnt="2">
        <dgm:presLayoutVars>
          <dgm:bulletEnabled val="1"/>
        </dgm:presLayoutVars>
      </dgm:prSet>
      <dgm:spPr/>
    </dgm:pt>
    <dgm:pt modelId="{852DD2C5-5698-4132-B11E-C42F4814D272}" type="pres">
      <dgm:prSet presAssocID="{08693018-F949-4987-A33D-DF43246D0C45}" presName="sibTrans" presStyleLbl="bgShp" presStyleIdx="0" presStyleCnt="1"/>
      <dgm:spPr/>
    </dgm:pt>
    <dgm:pt modelId="{4B405AA9-F805-4092-A956-C2F594D8C828}" type="pres">
      <dgm:prSet presAssocID="{08693018-F949-4987-A33D-DF43246D0C45}" presName="node2" presStyleLbl="node1" presStyleIdx="1" presStyleCnt="2">
        <dgm:presLayoutVars>
          <dgm:bulletEnabled val="1"/>
        </dgm:presLayoutVars>
      </dgm:prSet>
      <dgm:spPr/>
    </dgm:pt>
    <dgm:pt modelId="{62511F19-8373-4C81-BEFF-D6970FFCA634}" type="pres">
      <dgm:prSet presAssocID="{08693018-F949-4987-A33D-DF43246D0C45}" presName="sp1" presStyleCnt="0"/>
      <dgm:spPr/>
    </dgm:pt>
    <dgm:pt modelId="{C7051676-6CAF-48EF-8079-C4310B0C5E86}" type="pres">
      <dgm:prSet presAssocID="{08693018-F949-4987-A33D-DF43246D0C45}" presName="sp2" presStyleCnt="0"/>
      <dgm:spPr/>
    </dgm:pt>
  </dgm:ptLst>
  <dgm:cxnLst>
    <dgm:cxn modelId="{089CD100-B578-431D-BFBE-E661EE882BBC}" type="presOf" srcId="{9F93D01C-EB01-4BDC-8C42-549C6FF107FB}" destId="{852DD2C5-5698-4132-B11E-C42F4814D272}" srcOrd="0" destOrd="0" presId="urn:microsoft.com/office/officeart/2005/8/layout/cycle3"/>
    <dgm:cxn modelId="{148D3404-1334-41C2-8329-905B52FEC68F}" srcId="{8F8AAB29-2C82-4E72-98C5-B1E40D7F1E8D}" destId="{81CF147A-C896-4A04-BB01-292735420362}" srcOrd="1" destOrd="0" parTransId="{866BF2C4-2AC1-42C7-AEBE-4921AE9ADF0A}" sibTransId="{76A62CCC-7695-42E0-AC25-FC571B498698}"/>
    <dgm:cxn modelId="{D05A512C-1FAC-46AC-BBB4-344989769F66}" srcId="{F7528BFC-434E-4BD0-9970-E527C0F6DE0D}" destId="{36C693C5-E0AA-47EC-A8D6-17112F2055BE}" srcOrd="0" destOrd="0" parTransId="{D1DF0727-0588-422B-BC72-398A67A2968C}" sibTransId="{7BA16FDD-2605-4D6C-9C14-74EFBF529C9D}"/>
    <dgm:cxn modelId="{95AB8642-7E7C-4B36-94C2-CAFB7563128C}" type="presOf" srcId="{F7528BFC-434E-4BD0-9970-E527C0F6DE0D}" destId="{4B405AA9-F805-4092-A956-C2F594D8C828}" srcOrd="0" destOrd="0" presId="urn:microsoft.com/office/officeart/2005/8/layout/cycle3"/>
    <dgm:cxn modelId="{54021E4D-9B29-4A88-9874-C30B6398A244}" type="presOf" srcId="{08693018-F949-4987-A33D-DF43246D0C45}" destId="{5835FE99-3B9C-45AB-8590-B8B6869A7D04}" srcOrd="0" destOrd="0" presId="urn:microsoft.com/office/officeart/2005/8/layout/cycle3"/>
    <dgm:cxn modelId="{9E538478-6115-4564-B155-F01BEC76D4D2}" srcId="{08693018-F949-4987-A33D-DF43246D0C45}" destId="{F7528BFC-434E-4BD0-9970-E527C0F6DE0D}" srcOrd="1" destOrd="0" parTransId="{CB2D1D07-5182-4036-ABEF-07C16C1E65A2}" sibTransId="{2D7597AD-4D0B-4284-A9F1-D08DF69D8889}"/>
    <dgm:cxn modelId="{DA0D0A86-0E8B-45B0-9452-F7905E0BD58B}" srcId="{08693018-F949-4987-A33D-DF43246D0C45}" destId="{8F8AAB29-2C82-4E72-98C5-B1E40D7F1E8D}" srcOrd="0" destOrd="0" parTransId="{677D9A01-503E-4AC0-8E55-4DD271BB04F1}" sibTransId="{9F93D01C-EB01-4BDC-8C42-549C6FF107FB}"/>
    <dgm:cxn modelId="{75045588-F925-42FC-AD97-3019E29C24B3}" type="presOf" srcId="{36C693C5-E0AA-47EC-A8D6-17112F2055BE}" destId="{4B405AA9-F805-4092-A956-C2F594D8C828}" srcOrd="0" destOrd="1" presId="urn:microsoft.com/office/officeart/2005/8/layout/cycle3"/>
    <dgm:cxn modelId="{44350DA4-DA90-4777-943E-556AA93FC00E}" srcId="{8F8AAB29-2C82-4E72-98C5-B1E40D7F1E8D}" destId="{831E60E7-33FF-457A-A4DB-B4D25789A579}" srcOrd="0" destOrd="0" parTransId="{D8BA6546-4869-4F0C-9696-3A9C4850277F}" sibTransId="{ECB42A23-3B73-492F-ACCF-17607E4F9581}"/>
    <dgm:cxn modelId="{293177A7-8817-43BD-A048-D87691C1181C}" type="presOf" srcId="{81CF147A-C896-4A04-BB01-292735420362}" destId="{DC2ADC5D-F2A5-4957-B121-3C6DE9A6574E}" srcOrd="0" destOrd="2" presId="urn:microsoft.com/office/officeart/2005/8/layout/cycle3"/>
    <dgm:cxn modelId="{A898F9B1-3603-4C6C-92A7-2DF6463B04B9}" type="presOf" srcId="{831E60E7-33FF-457A-A4DB-B4D25789A579}" destId="{DC2ADC5D-F2A5-4957-B121-3C6DE9A6574E}" srcOrd="0" destOrd="1" presId="urn:microsoft.com/office/officeart/2005/8/layout/cycle3"/>
    <dgm:cxn modelId="{CF149DD3-5AE6-437B-9803-D7E0D026ABC1}" type="presOf" srcId="{8F8AAB29-2C82-4E72-98C5-B1E40D7F1E8D}" destId="{DC2ADC5D-F2A5-4957-B121-3C6DE9A6574E}" srcOrd="0" destOrd="0" presId="urn:microsoft.com/office/officeart/2005/8/layout/cycle3"/>
    <dgm:cxn modelId="{310031FA-232B-4AA7-8FD9-23551897B333}" type="presParOf" srcId="{5835FE99-3B9C-45AB-8590-B8B6869A7D04}" destId="{DC2ADC5D-F2A5-4957-B121-3C6DE9A6574E}" srcOrd="0" destOrd="0" presId="urn:microsoft.com/office/officeart/2005/8/layout/cycle3"/>
    <dgm:cxn modelId="{8799BBD6-3AC6-4067-B1AB-E85BF34B773D}" type="presParOf" srcId="{5835FE99-3B9C-45AB-8590-B8B6869A7D04}" destId="{852DD2C5-5698-4132-B11E-C42F4814D272}" srcOrd="1" destOrd="0" presId="urn:microsoft.com/office/officeart/2005/8/layout/cycle3"/>
    <dgm:cxn modelId="{FA89CF6D-1460-4D0A-B251-BF562665F0CA}" type="presParOf" srcId="{5835FE99-3B9C-45AB-8590-B8B6869A7D04}" destId="{4B405AA9-F805-4092-A956-C2F594D8C828}" srcOrd="2" destOrd="0" presId="urn:microsoft.com/office/officeart/2005/8/layout/cycle3"/>
    <dgm:cxn modelId="{C203DA48-C5C1-4E41-BF64-ACFD723058F5}" type="presParOf" srcId="{5835FE99-3B9C-45AB-8590-B8B6869A7D04}" destId="{62511F19-8373-4C81-BEFF-D6970FFCA634}" srcOrd="3" destOrd="0" presId="urn:microsoft.com/office/officeart/2005/8/layout/cycle3"/>
    <dgm:cxn modelId="{3A73CD1D-C75B-4F23-91CB-37E17082FAC1}" type="presParOf" srcId="{5835FE99-3B9C-45AB-8590-B8B6869A7D04}" destId="{C7051676-6CAF-48EF-8079-C4310B0C5E86}" srcOrd="4"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E069B5E-8078-4698-94FF-9FA20E00D547}"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US"/>
        </a:p>
      </dgm:t>
    </dgm:pt>
    <dgm:pt modelId="{B154F583-BE04-4722-8867-595E8C98FBB7}">
      <dgm:prSet phldrT="[Text]"/>
      <dgm:spPr/>
      <dgm:t>
        <a:bodyPr/>
        <a:lstStyle/>
        <a:p>
          <a:r>
            <a:rPr lang="en-US" dirty="0" err="1"/>
            <a:t>Default.prj</a:t>
          </a:r>
          <a:endParaRPr lang="en-US" dirty="0"/>
        </a:p>
      </dgm:t>
    </dgm:pt>
    <dgm:pt modelId="{AC73E9C2-0100-4ED3-8C1E-1EF460301D08}" type="parTrans" cxnId="{1CA7F8FF-427B-44B2-8AE6-660F027A79F6}">
      <dgm:prSet/>
      <dgm:spPr/>
      <dgm:t>
        <a:bodyPr/>
        <a:lstStyle/>
        <a:p>
          <a:endParaRPr lang="en-US"/>
        </a:p>
      </dgm:t>
    </dgm:pt>
    <dgm:pt modelId="{DA6324B8-EE1B-44BB-8C8E-2224C9A33A92}" type="sibTrans" cxnId="{1CA7F8FF-427B-44B2-8AE6-660F027A79F6}">
      <dgm:prSet/>
      <dgm:spPr/>
      <dgm:t>
        <a:bodyPr/>
        <a:lstStyle/>
        <a:p>
          <a:endParaRPr lang="en-US"/>
        </a:p>
      </dgm:t>
    </dgm:pt>
    <dgm:pt modelId="{5C12B144-1968-420C-AC97-DCF78085B6D7}" type="asst">
      <dgm:prSet phldrT="[Text]"/>
      <dgm:spPr/>
      <dgm:t>
        <a:bodyPr/>
        <a:lstStyle/>
        <a:p>
          <a:r>
            <a:rPr lang="en-US" dirty="0"/>
            <a:t>Model permutations</a:t>
          </a:r>
        </a:p>
      </dgm:t>
    </dgm:pt>
    <dgm:pt modelId="{9F5D090F-BA3C-4C3D-83D7-DE47EC95D9DF}" type="parTrans" cxnId="{623161A0-59A2-4B4E-8D57-0ACFCDDD8EF2}">
      <dgm:prSet/>
      <dgm:spPr/>
      <dgm:t>
        <a:bodyPr/>
        <a:lstStyle/>
        <a:p>
          <a:endParaRPr lang="en-US"/>
        </a:p>
      </dgm:t>
    </dgm:pt>
    <dgm:pt modelId="{FB1075D4-AB15-4E59-BCD8-01EFA5FAC327}" type="sibTrans" cxnId="{623161A0-59A2-4B4E-8D57-0ACFCDDD8EF2}">
      <dgm:prSet/>
      <dgm:spPr/>
      <dgm:t>
        <a:bodyPr/>
        <a:lstStyle/>
        <a:p>
          <a:endParaRPr lang="en-US"/>
        </a:p>
      </dgm:t>
    </dgm:pt>
    <dgm:pt modelId="{85E7CC7F-23CA-4A8C-A7E7-9DE2CE35B02A}">
      <dgm:prSet phldrT="[Text]"/>
      <dgm:spPr/>
      <dgm:t>
        <a:bodyPr/>
        <a:lstStyle/>
        <a:p>
          <a:r>
            <a:rPr lang="en-US" dirty="0"/>
            <a:t>Perm_1.prj</a:t>
          </a:r>
        </a:p>
      </dgm:t>
    </dgm:pt>
    <dgm:pt modelId="{E583A807-43D5-4212-88B1-324277205CCC}" type="parTrans" cxnId="{B781489A-402F-4AA2-8FAC-1E011394FD22}">
      <dgm:prSet/>
      <dgm:spPr/>
      <dgm:t>
        <a:bodyPr/>
        <a:lstStyle/>
        <a:p>
          <a:endParaRPr lang="en-US"/>
        </a:p>
      </dgm:t>
    </dgm:pt>
    <dgm:pt modelId="{86D9CCD9-A780-4312-A5F4-4A65FBCF1E0F}" type="sibTrans" cxnId="{B781489A-402F-4AA2-8FAC-1E011394FD22}">
      <dgm:prSet/>
      <dgm:spPr/>
      <dgm:t>
        <a:bodyPr/>
        <a:lstStyle/>
        <a:p>
          <a:endParaRPr lang="en-US"/>
        </a:p>
      </dgm:t>
    </dgm:pt>
    <dgm:pt modelId="{DA661B0D-8A81-41E5-8341-4E6104A1B332}">
      <dgm:prSet phldrT="[Text]"/>
      <dgm:spPr/>
      <dgm:t>
        <a:bodyPr/>
        <a:lstStyle/>
        <a:p>
          <a:r>
            <a:rPr lang="en-US" dirty="0"/>
            <a:t>Perm_2.prj</a:t>
          </a:r>
        </a:p>
      </dgm:t>
    </dgm:pt>
    <dgm:pt modelId="{96C1FA6D-D110-4DC0-9D33-A62FFD714620}" type="parTrans" cxnId="{88B6308E-A0ED-4D24-A411-F0AA14D6EEAA}">
      <dgm:prSet/>
      <dgm:spPr/>
      <dgm:t>
        <a:bodyPr/>
        <a:lstStyle/>
        <a:p>
          <a:endParaRPr lang="en-US"/>
        </a:p>
      </dgm:t>
    </dgm:pt>
    <dgm:pt modelId="{94E8E157-3AA1-46B4-86C5-EC0008D61329}" type="sibTrans" cxnId="{88B6308E-A0ED-4D24-A411-F0AA14D6EEAA}">
      <dgm:prSet/>
      <dgm:spPr/>
      <dgm:t>
        <a:bodyPr/>
        <a:lstStyle/>
        <a:p>
          <a:endParaRPr lang="en-US"/>
        </a:p>
      </dgm:t>
    </dgm:pt>
    <dgm:pt modelId="{524CB5B5-B30F-44CD-9965-58BD6B6A6705}">
      <dgm:prSet phldrT="[Text]"/>
      <dgm:spPr/>
      <dgm:t>
        <a:bodyPr/>
        <a:lstStyle/>
        <a:p>
          <a:r>
            <a:rPr lang="en-US" dirty="0" err="1"/>
            <a:t>Perm_n.prj</a:t>
          </a:r>
          <a:endParaRPr lang="en-US" dirty="0"/>
        </a:p>
      </dgm:t>
    </dgm:pt>
    <dgm:pt modelId="{EAC81FA3-DDF5-447D-A767-6F47247C08FA}" type="parTrans" cxnId="{678DC644-4948-4B1A-A0A8-744DBED49751}">
      <dgm:prSet/>
      <dgm:spPr/>
      <dgm:t>
        <a:bodyPr/>
        <a:lstStyle/>
        <a:p>
          <a:endParaRPr lang="en-US"/>
        </a:p>
      </dgm:t>
    </dgm:pt>
    <dgm:pt modelId="{C2DDFD39-2487-433C-8724-618DACE4FB5A}" type="sibTrans" cxnId="{678DC644-4948-4B1A-A0A8-744DBED49751}">
      <dgm:prSet/>
      <dgm:spPr/>
      <dgm:t>
        <a:bodyPr/>
        <a:lstStyle/>
        <a:p>
          <a:endParaRPr lang="en-US"/>
        </a:p>
      </dgm:t>
    </dgm:pt>
    <dgm:pt modelId="{66CA27D7-A2FC-44B4-8E72-FFE6DB2714C6}">
      <dgm:prSet phldrT="[Text]"/>
      <dgm:spPr/>
      <dgm:t>
        <a:bodyPr/>
        <a:lstStyle/>
        <a:p>
          <a:r>
            <a:rPr lang="en-US" dirty="0" err="1"/>
            <a:t>BatchFile</a:t>
          </a:r>
          <a:endParaRPr lang="en-US" dirty="0"/>
        </a:p>
      </dgm:t>
    </dgm:pt>
    <dgm:pt modelId="{E76CC248-B2D3-4E59-B371-2BDC1FC2DE80}" type="parTrans" cxnId="{A0EBF6DB-9A43-420E-B2CD-BCC9A5B6A146}">
      <dgm:prSet/>
      <dgm:spPr/>
      <dgm:t>
        <a:bodyPr/>
        <a:lstStyle/>
        <a:p>
          <a:endParaRPr lang="en-US"/>
        </a:p>
      </dgm:t>
    </dgm:pt>
    <dgm:pt modelId="{C68518A2-D816-43F8-BFAD-AB7B07D50DE4}" type="sibTrans" cxnId="{A0EBF6DB-9A43-420E-B2CD-BCC9A5B6A146}">
      <dgm:prSet/>
      <dgm:spPr/>
      <dgm:t>
        <a:bodyPr/>
        <a:lstStyle/>
        <a:p>
          <a:endParaRPr lang="en-US"/>
        </a:p>
      </dgm:t>
    </dgm:pt>
    <dgm:pt modelId="{D6025090-E65E-4A97-B1F4-E8C9AD1CB2E2}" type="pres">
      <dgm:prSet presAssocID="{4E069B5E-8078-4698-94FF-9FA20E00D547}" presName="hierChild1" presStyleCnt="0">
        <dgm:presLayoutVars>
          <dgm:orgChart val="1"/>
          <dgm:chPref val="1"/>
          <dgm:dir/>
          <dgm:animOne val="branch"/>
          <dgm:animLvl val="lvl"/>
          <dgm:resizeHandles/>
        </dgm:presLayoutVars>
      </dgm:prSet>
      <dgm:spPr/>
    </dgm:pt>
    <dgm:pt modelId="{5B3D3B72-4FF2-4EA4-9D65-30B0979E49B3}" type="pres">
      <dgm:prSet presAssocID="{B154F583-BE04-4722-8867-595E8C98FBB7}" presName="hierRoot1" presStyleCnt="0">
        <dgm:presLayoutVars>
          <dgm:hierBranch val="init"/>
        </dgm:presLayoutVars>
      </dgm:prSet>
      <dgm:spPr/>
    </dgm:pt>
    <dgm:pt modelId="{35BAFD8A-B176-4D04-BB9C-A9F36779F1FD}" type="pres">
      <dgm:prSet presAssocID="{B154F583-BE04-4722-8867-595E8C98FBB7}" presName="rootComposite1" presStyleCnt="0"/>
      <dgm:spPr/>
    </dgm:pt>
    <dgm:pt modelId="{B654D277-CD81-428A-A4D4-5BC857092154}" type="pres">
      <dgm:prSet presAssocID="{B154F583-BE04-4722-8867-595E8C98FBB7}" presName="rootText1" presStyleLbl="node0" presStyleIdx="0" presStyleCnt="1">
        <dgm:presLayoutVars>
          <dgm:chPref val="3"/>
        </dgm:presLayoutVars>
      </dgm:prSet>
      <dgm:spPr/>
    </dgm:pt>
    <dgm:pt modelId="{21D3088D-8E6A-4056-879A-82AD2EE5FC94}" type="pres">
      <dgm:prSet presAssocID="{B154F583-BE04-4722-8867-595E8C98FBB7}" presName="rootConnector1" presStyleLbl="node1" presStyleIdx="0" presStyleCnt="0"/>
      <dgm:spPr/>
    </dgm:pt>
    <dgm:pt modelId="{E0A3E6CB-43A6-48C8-A2A4-14363B419ED3}" type="pres">
      <dgm:prSet presAssocID="{B154F583-BE04-4722-8867-595E8C98FBB7}" presName="hierChild2" presStyleCnt="0"/>
      <dgm:spPr/>
    </dgm:pt>
    <dgm:pt modelId="{CA755D7E-B054-4FBC-AC20-F6DE0B129A19}" type="pres">
      <dgm:prSet presAssocID="{E583A807-43D5-4212-88B1-324277205CCC}" presName="Name64" presStyleLbl="parChTrans1D2" presStyleIdx="0" presStyleCnt="4"/>
      <dgm:spPr/>
    </dgm:pt>
    <dgm:pt modelId="{333B70FF-D4D9-4DD5-A62F-C7EB2DFB22FD}" type="pres">
      <dgm:prSet presAssocID="{85E7CC7F-23CA-4A8C-A7E7-9DE2CE35B02A}" presName="hierRoot2" presStyleCnt="0">
        <dgm:presLayoutVars>
          <dgm:hierBranch val="init"/>
        </dgm:presLayoutVars>
      </dgm:prSet>
      <dgm:spPr/>
    </dgm:pt>
    <dgm:pt modelId="{5EB3BC63-A7BB-40EB-B273-88EEEEE6AB27}" type="pres">
      <dgm:prSet presAssocID="{85E7CC7F-23CA-4A8C-A7E7-9DE2CE35B02A}" presName="rootComposite" presStyleCnt="0"/>
      <dgm:spPr/>
    </dgm:pt>
    <dgm:pt modelId="{5FF5BEB6-A0EA-4346-9611-39835FE8556F}" type="pres">
      <dgm:prSet presAssocID="{85E7CC7F-23CA-4A8C-A7E7-9DE2CE35B02A}" presName="rootText" presStyleLbl="node2" presStyleIdx="0" presStyleCnt="3">
        <dgm:presLayoutVars>
          <dgm:chPref val="3"/>
        </dgm:presLayoutVars>
      </dgm:prSet>
      <dgm:spPr/>
    </dgm:pt>
    <dgm:pt modelId="{B7FC8EE2-82A7-4478-8489-4D8B6417E262}" type="pres">
      <dgm:prSet presAssocID="{85E7CC7F-23CA-4A8C-A7E7-9DE2CE35B02A}" presName="rootConnector" presStyleLbl="node2" presStyleIdx="0" presStyleCnt="3"/>
      <dgm:spPr/>
    </dgm:pt>
    <dgm:pt modelId="{225977A0-AB54-4AF9-832F-75DE11867528}" type="pres">
      <dgm:prSet presAssocID="{85E7CC7F-23CA-4A8C-A7E7-9DE2CE35B02A}" presName="hierChild4" presStyleCnt="0"/>
      <dgm:spPr/>
    </dgm:pt>
    <dgm:pt modelId="{E5E28754-1F37-459F-8AE7-72F9840B3417}" type="pres">
      <dgm:prSet presAssocID="{85E7CC7F-23CA-4A8C-A7E7-9DE2CE35B02A}" presName="hierChild5" presStyleCnt="0"/>
      <dgm:spPr/>
    </dgm:pt>
    <dgm:pt modelId="{757BB8E6-89D9-459C-BA0B-57F27158478C}" type="pres">
      <dgm:prSet presAssocID="{96C1FA6D-D110-4DC0-9D33-A62FFD714620}" presName="Name64" presStyleLbl="parChTrans1D2" presStyleIdx="1" presStyleCnt="4"/>
      <dgm:spPr/>
    </dgm:pt>
    <dgm:pt modelId="{CEB87574-11F6-4091-9C8D-A299DFCD02D8}" type="pres">
      <dgm:prSet presAssocID="{DA661B0D-8A81-41E5-8341-4E6104A1B332}" presName="hierRoot2" presStyleCnt="0">
        <dgm:presLayoutVars>
          <dgm:hierBranch val="init"/>
        </dgm:presLayoutVars>
      </dgm:prSet>
      <dgm:spPr/>
    </dgm:pt>
    <dgm:pt modelId="{9BCFC39A-FD73-479C-8BFC-A48A1FA03595}" type="pres">
      <dgm:prSet presAssocID="{DA661B0D-8A81-41E5-8341-4E6104A1B332}" presName="rootComposite" presStyleCnt="0"/>
      <dgm:spPr/>
    </dgm:pt>
    <dgm:pt modelId="{99C3DC0F-AEAF-4F51-A476-43CD99475218}" type="pres">
      <dgm:prSet presAssocID="{DA661B0D-8A81-41E5-8341-4E6104A1B332}" presName="rootText" presStyleLbl="node2" presStyleIdx="1" presStyleCnt="3">
        <dgm:presLayoutVars>
          <dgm:chPref val="3"/>
        </dgm:presLayoutVars>
      </dgm:prSet>
      <dgm:spPr/>
    </dgm:pt>
    <dgm:pt modelId="{A71DDB6D-8B6F-46A3-847F-D87C7666D946}" type="pres">
      <dgm:prSet presAssocID="{DA661B0D-8A81-41E5-8341-4E6104A1B332}" presName="rootConnector" presStyleLbl="node2" presStyleIdx="1" presStyleCnt="3"/>
      <dgm:spPr/>
    </dgm:pt>
    <dgm:pt modelId="{C454AA49-510C-435D-8021-CB833DEC7F6E}" type="pres">
      <dgm:prSet presAssocID="{DA661B0D-8A81-41E5-8341-4E6104A1B332}" presName="hierChild4" presStyleCnt="0"/>
      <dgm:spPr/>
    </dgm:pt>
    <dgm:pt modelId="{B1BA4176-D2E0-44F2-8EF0-742D778308B3}" type="pres">
      <dgm:prSet presAssocID="{E76CC248-B2D3-4E59-B371-2BDC1FC2DE80}" presName="Name64" presStyleLbl="parChTrans1D3" presStyleIdx="0" presStyleCnt="1"/>
      <dgm:spPr/>
    </dgm:pt>
    <dgm:pt modelId="{8C637A9C-57CE-4E90-8354-1D51B10B93DA}" type="pres">
      <dgm:prSet presAssocID="{66CA27D7-A2FC-44B4-8E72-FFE6DB2714C6}" presName="hierRoot2" presStyleCnt="0">
        <dgm:presLayoutVars>
          <dgm:hierBranch val="init"/>
        </dgm:presLayoutVars>
      </dgm:prSet>
      <dgm:spPr/>
    </dgm:pt>
    <dgm:pt modelId="{CB9BFFDD-CDFD-4849-AB94-A26ACCB2EB21}" type="pres">
      <dgm:prSet presAssocID="{66CA27D7-A2FC-44B4-8E72-FFE6DB2714C6}" presName="rootComposite" presStyleCnt="0"/>
      <dgm:spPr/>
    </dgm:pt>
    <dgm:pt modelId="{683B3F90-C130-48C3-9124-731304A10218}" type="pres">
      <dgm:prSet presAssocID="{66CA27D7-A2FC-44B4-8E72-FFE6DB2714C6}" presName="rootText" presStyleLbl="node3" presStyleIdx="0" presStyleCnt="1">
        <dgm:presLayoutVars>
          <dgm:chPref val="3"/>
        </dgm:presLayoutVars>
      </dgm:prSet>
      <dgm:spPr/>
    </dgm:pt>
    <dgm:pt modelId="{7530630D-C00A-4A25-A3A5-04668DC08B48}" type="pres">
      <dgm:prSet presAssocID="{66CA27D7-A2FC-44B4-8E72-FFE6DB2714C6}" presName="rootConnector" presStyleLbl="node3" presStyleIdx="0" presStyleCnt="1"/>
      <dgm:spPr/>
    </dgm:pt>
    <dgm:pt modelId="{B8F7A025-6CC1-4C83-8C2C-0CBFED11667E}" type="pres">
      <dgm:prSet presAssocID="{66CA27D7-A2FC-44B4-8E72-FFE6DB2714C6}" presName="hierChild4" presStyleCnt="0"/>
      <dgm:spPr/>
    </dgm:pt>
    <dgm:pt modelId="{D808C2CB-7F41-4899-A5DE-A1111CDDF140}" type="pres">
      <dgm:prSet presAssocID="{66CA27D7-A2FC-44B4-8E72-FFE6DB2714C6}" presName="hierChild5" presStyleCnt="0"/>
      <dgm:spPr/>
    </dgm:pt>
    <dgm:pt modelId="{51E4A0A5-5AF6-4ABC-9FAF-5BEC7E5D5DE5}" type="pres">
      <dgm:prSet presAssocID="{DA661B0D-8A81-41E5-8341-4E6104A1B332}" presName="hierChild5" presStyleCnt="0"/>
      <dgm:spPr/>
    </dgm:pt>
    <dgm:pt modelId="{48156951-C060-4E7A-8A75-0CE14948872B}" type="pres">
      <dgm:prSet presAssocID="{EAC81FA3-DDF5-447D-A767-6F47247C08FA}" presName="Name64" presStyleLbl="parChTrans1D2" presStyleIdx="2" presStyleCnt="4"/>
      <dgm:spPr/>
    </dgm:pt>
    <dgm:pt modelId="{1A2FB16B-9F97-407F-A600-3E4D2E39DBD2}" type="pres">
      <dgm:prSet presAssocID="{524CB5B5-B30F-44CD-9965-58BD6B6A6705}" presName="hierRoot2" presStyleCnt="0">
        <dgm:presLayoutVars>
          <dgm:hierBranch val="init"/>
        </dgm:presLayoutVars>
      </dgm:prSet>
      <dgm:spPr/>
    </dgm:pt>
    <dgm:pt modelId="{CB04EED1-E1A3-470E-87ED-ACB178790211}" type="pres">
      <dgm:prSet presAssocID="{524CB5B5-B30F-44CD-9965-58BD6B6A6705}" presName="rootComposite" presStyleCnt="0"/>
      <dgm:spPr/>
    </dgm:pt>
    <dgm:pt modelId="{BFD8C9E0-485D-466B-AC74-43085F14C1D4}" type="pres">
      <dgm:prSet presAssocID="{524CB5B5-B30F-44CD-9965-58BD6B6A6705}" presName="rootText" presStyleLbl="node2" presStyleIdx="2" presStyleCnt="3">
        <dgm:presLayoutVars>
          <dgm:chPref val="3"/>
        </dgm:presLayoutVars>
      </dgm:prSet>
      <dgm:spPr/>
    </dgm:pt>
    <dgm:pt modelId="{FC6FABDF-0DD7-4922-971B-EAAD8DFA2FBF}" type="pres">
      <dgm:prSet presAssocID="{524CB5B5-B30F-44CD-9965-58BD6B6A6705}" presName="rootConnector" presStyleLbl="node2" presStyleIdx="2" presStyleCnt="3"/>
      <dgm:spPr/>
    </dgm:pt>
    <dgm:pt modelId="{40952D5A-EC17-4C13-821A-2B95E0568AA2}" type="pres">
      <dgm:prSet presAssocID="{524CB5B5-B30F-44CD-9965-58BD6B6A6705}" presName="hierChild4" presStyleCnt="0"/>
      <dgm:spPr/>
    </dgm:pt>
    <dgm:pt modelId="{A99C9E3B-EC0D-4057-9EEE-F1C591440F29}" type="pres">
      <dgm:prSet presAssocID="{524CB5B5-B30F-44CD-9965-58BD6B6A6705}" presName="hierChild5" presStyleCnt="0"/>
      <dgm:spPr/>
    </dgm:pt>
    <dgm:pt modelId="{0A65FD46-8120-4A95-A348-646F7EF95D82}" type="pres">
      <dgm:prSet presAssocID="{B154F583-BE04-4722-8867-595E8C98FBB7}" presName="hierChild3" presStyleCnt="0"/>
      <dgm:spPr/>
    </dgm:pt>
    <dgm:pt modelId="{A13181A3-6928-42B9-A7FC-4D6A351BFCD9}" type="pres">
      <dgm:prSet presAssocID="{9F5D090F-BA3C-4C3D-83D7-DE47EC95D9DF}" presName="Name115" presStyleLbl="parChTrans1D2" presStyleIdx="3" presStyleCnt="4"/>
      <dgm:spPr/>
    </dgm:pt>
    <dgm:pt modelId="{B88E8CEE-AB07-472D-8EBB-DF9EDF16FC73}" type="pres">
      <dgm:prSet presAssocID="{5C12B144-1968-420C-AC97-DCF78085B6D7}" presName="hierRoot3" presStyleCnt="0">
        <dgm:presLayoutVars>
          <dgm:hierBranch val="init"/>
        </dgm:presLayoutVars>
      </dgm:prSet>
      <dgm:spPr/>
    </dgm:pt>
    <dgm:pt modelId="{34EB4CCA-DF41-4F99-A768-FEF4D0805EE3}" type="pres">
      <dgm:prSet presAssocID="{5C12B144-1968-420C-AC97-DCF78085B6D7}" presName="rootComposite3" presStyleCnt="0"/>
      <dgm:spPr/>
    </dgm:pt>
    <dgm:pt modelId="{FACB5BFA-592D-4286-A217-806435751C8A}" type="pres">
      <dgm:prSet presAssocID="{5C12B144-1968-420C-AC97-DCF78085B6D7}" presName="rootText3" presStyleLbl="asst1" presStyleIdx="0" presStyleCnt="1">
        <dgm:presLayoutVars>
          <dgm:chPref val="3"/>
        </dgm:presLayoutVars>
      </dgm:prSet>
      <dgm:spPr/>
    </dgm:pt>
    <dgm:pt modelId="{06FE5F18-0C0D-46FB-8291-4BC6C34BC860}" type="pres">
      <dgm:prSet presAssocID="{5C12B144-1968-420C-AC97-DCF78085B6D7}" presName="rootConnector3" presStyleLbl="asst1" presStyleIdx="0" presStyleCnt="1"/>
      <dgm:spPr/>
    </dgm:pt>
    <dgm:pt modelId="{8C5F4D58-187B-47EB-9943-FCECC9047B72}" type="pres">
      <dgm:prSet presAssocID="{5C12B144-1968-420C-AC97-DCF78085B6D7}" presName="hierChild6" presStyleCnt="0"/>
      <dgm:spPr/>
    </dgm:pt>
    <dgm:pt modelId="{3AEBF6A9-A4F2-4B4C-A81D-C8CAFB42CDAA}" type="pres">
      <dgm:prSet presAssocID="{5C12B144-1968-420C-AC97-DCF78085B6D7}" presName="hierChild7" presStyleCnt="0"/>
      <dgm:spPr/>
    </dgm:pt>
  </dgm:ptLst>
  <dgm:cxnLst>
    <dgm:cxn modelId="{E9C59803-009E-43E7-AB8F-6AB828F370EF}" type="presOf" srcId="{9F5D090F-BA3C-4C3D-83D7-DE47EC95D9DF}" destId="{A13181A3-6928-42B9-A7FC-4D6A351BFCD9}" srcOrd="0" destOrd="0" presId="urn:microsoft.com/office/officeart/2009/3/layout/HorizontalOrganizationChart"/>
    <dgm:cxn modelId="{80F7A215-3FE5-435A-8F7C-44B8F95942EE}" type="presOf" srcId="{5C12B144-1968-420C-AC97-DCF78085B6D7}" destId="{FACB5BFA-592D-4286-A217-806435751C8A}" srcOrd="0" destOrd="0" presId="urn:microsoft.com/office/officeart/2009/3/layout/HorizontalOrganizationChart"/>
    <dgm:cxn modelId="{733D2216-08FE-460C-8FDE-A2ABE2549C38}" type="presOf" srcId="{524CB5B5-B30F-44CD-9965-58BD6B6A6705}" destId="{BFD8C9E0-485D-466B-AC74-43085F14C1D4}" srcOrd="0" destOrd="0" presId="urn:microsoft.com/office/officeart/2009/3/layout/HorizontalOrganizationChart"/>
    <dgm:cxn modelId="{683DF61D-1F79-4C61-96AB-59B973351785}" type="presOf" srcId="{96C1FA6D-D110-4DC0-9D33-A62FFD714620}" destId="{757BB8E6-89D9-459C-BA0B-57F27158478C}" srcOrd="0" destOrd="0" presId="urn:microsoft.com/office/officeart/2009/3/layout/HorizontalOrganizationChart"/>
    <dgm:cxn modelId="{678DC644-4948-4B1A-A0A8-744DBED49751}" srcId="{B154F583-BE04-4722-8867-595E8C98FBB7}" destId="{524CB5B5-B30F-44CD-9965-58BD6B6A6705}" srcOrd="3" destOrd="0" parTransId="{EAC81FA3-DDF5-447D-A767-6F47247C08FA}" sibTransId="{C2DDFD39-2487-433C-8724-618DACE4FB5A}"/>
    <dgm:cxn modelId="{55A6EF67-7123-494E-BA11-4D27079EF856}" type="presOf" srcId="{5C12B144-1968-420C-AC97-DCF78085B6D7}" destId="{06FE5F18-0C0D-46FB-8291-4BC6C34BC860}" srcOrd="1" destOrd="0" presId="urn:microsoft.com/office/officeart/2009/3/layout/HorizontalOrganizationChart"/>
    <dgm:cxn modelId="{187A1A4A-6660-4FF9-AD4D-E056609CF8F7}" type="presOf" srcId="{EAC81FA3-DDF5-447D-A767-6F47247C08FA}" destId="{48156951-C060-4E7A-8A75-0CE14948872B}" srcOrd="0" destOrd="0" presId="urn:microsoft.com/office/officeart/2009/3/layout/HorizontalOrganizationChart"/>
    <dgm:cxn modelId="{DF898B75-9906-4440-8313-014985943955}" type="presOf" srcId="{66CA27D7-A2FC-44B4-8E72-FFE6DB2714C6}" destId="{683B3F90-C130-48C3-9124-731304A10218}" srcOrd="0" destOrd="0" presId="urn:microsoft.com/office/officeart/2009/3/layout/HorizontalOrganizationChart"/>
    <dgm:cxn modelId="{BCE3B656-E8C9-4DDF-AF14-DC9554053683}" type="presOf" srcId="{4E069B5E-8078-4698-94FF-9FA20E00D547}" destId="{D6025090-E65E-4A97-B1F4-E8C9AD1CB2E2}" srcOrd="0" destOrd="0" presId="urn:microsoft.com/office/officeart/2009/3/layout/HorizontalOrganizationChart"/>
    <dgm:cxn modelId="{5D16E58C-577D-4FEC-AF78-0922EC230367}" type="presOf" srcId="{DA661B0D-8A81-41E5-8341-4E6104A1B332}" destId="{A71DDB6D-8B6F-46A3-847F-D87C7666D946}" srcOrd="1" destOrd="0" presId="urn:microsoft.com/office/officeart/2009/3/layout/HorizontalOrganizationChart"/>
    <dgm:cxn modelId="{88B6308E-A0ED-4D24-A411-F0AA14D6EEAA}" srcId="{B154F583-BE04-4722-8867-595E8C98FBB7}" destId="{DA661B0D-8A81-41E5-8341-4E6104A1B332}" srcOrd="2" destOrd="0" parTransId="{96C1FA6D-D110-4DC0-9D33-A62FFD714620}" sibTransId="{94E8E157-3AA1-46B4-86C5-EC0008D61329}"/>
    <dgm:cxn modelId="{B781489A-402F-4AA2-8FAC-1E011394FD22}" srcId="{B154F583-BE04-4722-8867-595E8C98FBB7}" destId="{85E7CC7F-23CA-4A8C-A7E7-9DE2CE35B02A}" srcOrd="1" destOrd="0" parTransId="{E583A807-43D5-4212-88B1-324277205CCC}" sibTransId="{86D9CCD9-A780-4312-A5F4-4A65FBCF1E0F}"/>
    <dgm:cxn modelId="{623161A0-59A2-4B4E-8D57-0ACFCDDD8EF2}" srcId="{B154F583-BE04-4722-8867-595E8C98FBB7}" destId="{5C12B144-1968-420C-AC97-DCF78085B6D7}" srcOrd="0" destOrd="0" parTransId="{9F5D090F-BA3C-4C3D-83D7-DE47EC95D9DF}" sibTransId="{FB1075D4-AB15-4E59-BCD8-01EFA5FAC327}"/>
    <dgm:cxn modelId="{642D9EA5-79D7-442C-9B79-313432DA41A6}" type="presOf" srcId="{DA661B0D-8A81-41E5-8341-4E6104A1B332}" destId="{99C3DC0F-AEAF-4F51-A476-43CD99475218}" srcOrd="0" destOrd="0" presId="urn:microsoft.com/office/officeart/2009/3/layout/HorizontalOrganizationChart"/>
    <dgm:cxn modelId="{72942AAF-DAC1-4433-BFC0-9E419E138C2C}" type="presOf" srcId="{E583A807-43D5-4212-88B1-324277205CCC}" destId="{CA755D7E-B054-4FBC-AC20-F6DE0B129A19}" srcOrd="0" destOrd="0" presId="urn:microsoft.com/office/officeart/2009/3/layout/HorizontalOrganizationChart"/>
    <dgm:cxn modelId="{70BBDFBD-04BF-494D-A502-4779261DD2C7}" type="presOf" srcId="{85E7CC7F-23CA-4A8C-A7E7-9DE2CE35B02A}" destId="{B7FC8EE2-82A7-4478-8489-4D8B6417E262}" srcOrd="1" destOrd="0" presId="urn:microsoft.com/office/officeart/2009/3/layout/HorizontalOrganizationChart"/>
    <dgm:cxn modelId="{AE9059C0-BAD0-420F-ABEA-AD8FF9FCB141}" type="presOf" srcId="{66CA27D7-A2FC-44B4-8E72-FFE6DB2714C6}" destId="{7530630D-C00A-4A25-A3A5-04668DC08B48}" srcOrd="1" destOrd="0" presId="urn:microsoft.com/office/officeart/2009/3/layout/HorizontalOrganizationChart"/>
    <dgm:cxn modelId="{B44E8FCC-19C7-4A38-9C25-A02DEA094B18}" type="presOf" srcId="{E76CC248-B2D3-4E59-B371-2BDC1FC2DE80}" destId="{B1BA4176-D2E0-44F2-8EF0-742D778308B3}" srcOrd="0" destOrd="0" presId="urn:microsoft.com/office/officeart/2009/3/layout/HorizontalOrganizationChart"/>
    <dgm:cxn modelId="{A0EBF6DB-9A43-420E-B2CD-BCC9A5B6A146}" srcId="{DA661B0D-8A81-41E5-8341-4E6104A1B332}" destId="{66CA27D7-A2FC-44B4-8E72-FFE6DB2714C6}" srcOrd="0" destOrd="0" parTransId="{E76CC248-B2D3-4E59-B371-2BDC1FC2DE80}" sibTransId="{C68518A2-D816-43F8-BFAD-AB7B07D50DE4}"/>
    <dgm:cxn modelId="{934726F2-9F83-4C7C-8F92-6DF23ED80EA4}" type="presOf" srcId="{B154F583-BE04-4722-8867-595E8C98FBB7}" destId="{B654D277-CD81-428A-A4D4-5BC857092154}" srcOrd="0" destOrd="0" presId="urn:microsoft.com/office/officeart/2009/3/layout/HorizontalOrganizationChart"/>
    <dgm:cxn modelId="{AAA0EBF8-9790-4CB0-98A2-F4D843020059}" type="presOf" srcId="{85E7CC7F-23CA-4A8C-A7E7-9DE2CE35B02A}" destId="{5FF5BEB6-A0EA-4346-9611-39835FE8556F}" srcOrd="0" destOrd="0" presId="urn:microsoft.com/office/officeart/2009/3/layout/HorizontalOrganizationChart"/>
    <dgm:cxn modelId="{B8C2A3FA-F778-4978-81DE-6FB04D44FA29}" type="presOf" srcId="{B154F583-BE04-4722-8867-595E8C98FBB7}" destId="{21D3088D-8E6A-4056-879A-82AD2EE5FC94}" srcOrd="1" destOrd="0" presId="urn:microsoft.com/office/officeart/2009/3/layout/HorizontalOrganizationChart"/>
    <dgm:cxn modelId="{414CB5FB-2673-485A-BD84-4FF61B345A9E}" type="presOf" srcId="{524CB5B5-B30F-44CD-9965-58BD6B6A6705}" destId="{FC6FABDF-0DD7-4922-971B-EAAD8DFA2FBF}" srcOrd="1" destOrd="0" presId="urn:microsoft.com/office/officeart/2009/3/layout/HorizontalOrganizationChart"/>
    <dgm:cxn modelId="{1CA7F8FF-427B-44B2-8AE6-660F027A79F6}" srcId="{4E069B5E-8078-4698-94FF-9FA20E00D547}" destId="{B154F583-BE04-4722-8867-595E8C98FBB7}" srcOrd="0" destOrd="0" parTransId="{AC73E9C2-0100-4ED3-8C1E-1EF460301D08}" sibTransId="{DA6324B8-EE1B-44BB-8C8E-2224C9A33A92}"/>
    <dgm:cxn modelId="{06E0BF3C-7094-4971-9875-F6C2FF02BF0B}" type="presParOf" srcId="{D6025090-E65E-4A97-B1F4-E8C9AD1CB2E2}" destId="{5B3D3B72-4FF2-4EA4-9D65-30B0979E49B3}" srcOrd="0" destOrd="0" presId="urn:microsoft.com/office/officeart/2009/3/layout/HorizontalOrganizationChart"/>
    <dgm:cxn modelId="{90EA63F4-6D04-42E7-89BE-FE1507561488}" type="presParOf" srcId="{5B3D3B72-4FF2-4EA4-9D65-30B0979E49B3}" destId="{35BAFD8A-B176-4D04-BB9C-A9F36779F1FD}" srcOrd="0" destOrd="0" presId="urn:microsoft.com/office/officeart/2009/3/layout/HorizontalOrganizationChart"/>
    <dgm:cxn modelId="{A5B55187-F63B-4E21-94E8-2FCE87581AD4}" type="presParOf" srcId="{35BAFD8A-B176-4D04-BB9C-A9F36779F1FD}" destId="{B654D277-CD81-428A-A4D4-5BC857092154}" srcOrd="0" destOrd="0" presId="urn:microsoft.com/office/officeart/2009/3/layout/HorizontalOrganizationChart"/>
    <dgm:cxn modelId="{228F4450-A90F-4441-97AC-0056AF1B1102}" type="presParOf" srcId="{35BAFD8A-B176-4D04-BB9C-A9F36779F1FD}" destId="{21D3088D-8E6A-4056-879A-82AD2EE5FC94}" srcOrd="1" destOrd="0" presId="urn:microsoft.com/office/officeart/2009/3/layout/HorizontalOrganizationChart"/>
    <dgm:cxn modelId="{2DF7CBC9-3AD5-48DC-90E1-6BAEDCA76584}" type="presParOf" srcId="{5B3D3B72-4FF2-4EA4-9D65-30B0979E49B3}" destId="{E0A3E6CB-43A6-48C8-A2A4-14363B419ED3}" srcOrd="1" destOrd="0" presId="urn:microsoft.com/office/officeart/2009/3/layout/HorizontalOrganizationChart"/>
    <dgm:cxn modelId="{B68E0586-344E-49E2-85F9-E451E46DAF8F}" type="presParOf" srcId="{E0A3E6CB-43A6-48C8-A2A4-14363B419ED3}" destId="{CA755D7E-B054-4FBC-AC20-F6DE0B129A19}" srcOrd="0" destOrd="0" presId="urn:microsoft.com/office/officeart/2009/3/layout/HorizontalOrganizationChart"/>
    <dgm:cxn modelId="{E868B343-D3F7-404F-B161-C94C9B52F27E}" type="presParOf" srcId="{E0A3E6CB-43A6-48C8-A2A4-14363B419ED3}" destId="{333B70FF-D4D9-4DD5-A62F-C7EB2DFB22FD}" srcOrd="1" destOrd="0" presId="urn:microsoft.com/office/officeart/2009/3/layout/HorizontalOrganizationChart"/>
    <dgm:cxn modelId="{9D81BA91-970E-4698-9EE5-992E45246B11}" type="presParOf" srcId="{333B70FF-D4D9-4DD5-A62F-C7EB2DFB22FD}" destId="{5EB3BC63-A7BB-40EB-B273-88EEEEE6AB27}" srcOrd="0" destOrd="0" presId="urn:microsoft.com/office/officeart/2009/3/layout/HorizontalOrganizationChart"/>
    <dgm:cxn modelId="{2CCCFBC6-703F-4C21-A498-F409BED3EA22}" type="presParOf" srcId="{5EB3BC63-A7BB-40EB-B273-88EEEEE6AB27}" destId="{5FF5BEB6-A0EA-4346-9611-39835FE8556F}" srcOrd="0" destOrd="0" presId="urn:microsoft.com/office/officeart/2009/3/layout/HorizontalOrganizationChart"/>
    <dgm:cxn modelId="{73A0F2EE-DB16-4D32-8008-EEDFA69B288F}" type="presParOf" srcId="{5EB3BC63-A7BB-40EB-B273-88EEEEE6AB27}" destId="{B7FC8EE2-82A7-4478-8489-4D8B6417E262}" srcOrd="1" destOrd="0" presId="urn:microsoft.com/office/officeart/2009/3/layout/HorizontalOrganizationChart"/>
    <dgm:cxn modelId="{E965269C-F909-4689-87BB-2422A6976BAB}" type="presParOf" srcId="{333B70FF-D4D9-4DD5-A62F-C7EB2DFB22FD}" destId="{225977A0-AB54-4AF9-832F-75DE11867528}" srcOrd="1" destOrd="0" presId="urn:microsoft.com/office/officeart/2009/3/layout/HorizontalOrganizationChart"/>
    <dgm:cxn modelId="{A42C3D5E-2250-4515-B16E-433839D446DA}" type="presParOf" srcId="{333B70FF-D4D9-4DD5-A62F-C7EB2DFB22FD}" destId="{E5E28754-1F37-459F-8AE7-72F9840B3417}" srcOrd="2" destOrd="0" presId="urn:microsoft.com/office/officeart/2009/3/layout/HorizontalOrganizationChart"/>
    <dgm:cxn modelId="{AE80280F-2FB1-43CE-A2D4-7812235F4AB5}" type="presParOf" srcId="{E0A3E6CB-43A6-48C8-A2A4-14363B419ED3}" destId="{757BB8E6-89D9-459C-BA0B-57F27158478C}" srcOrd="2" destOrd="0" presId="urn:microsoft.com/office/officeart/2009/3/layout/HorizontalOrganizationChart"/>
    <dgm:cxn modelId="{CAC06A35-6675-463F-A6C9-3069312F6BCD}" type="presParOf" srcId="{E0A3E6CB-43A6-48C8-A2A4-14363B419ED3}" destId="{CEB87574-11F6-4091-9C8D-A299DFCD02D8}" srcOrd="3" destOrd="0" presId="urn:microsoft.com/office/officeart/2009/3/layout/HorizontalOrganizationChart"/>
    <dgm:cxn modelId="{8E410CD1-F2B6-4D54-BD75-DF929D83DC6E}" type="presParOf" srcId="{CEB87574-11F6-4091-9C8D-A299DFCD02D8}" destId="{9BCFC39A-FD73-479C-8BFC-A48A1FA03595}" srcOrd="0" destOrd="0" presId="urn:microsoft.com/office/officeart/2009/3/layout/HorizontalOrganizationChart"/>
    <dgm:cxn modelId="{87FB4029-8C25-4217-AD70-E22B64B8B720}" type="presParOf" srcId="{9BCFC39A-FD73-479C-8BFC-A48A1FA03595}" destId="{99C3DC0F-AEAF-4F51-A476-43CD99475218}" srcOrd="0" destOrd="0" presId="urn:microsoft.com/office/officeart/2009/3/layout/HorizontalOrganizationChart"/>
    <dgm:cxn modelId="{80D1B53D-D2E9-4E1F-87D9-841EC24DFA81}" type="presParOf" srcId="{9BCFC39A-FD73-479C-8BFC-A48A1FA03595}" destId="{A71DDB6D-8B6F-46A3-847F-D87C7666D946}" srcOrd="1" destOrd="0" presId="urn:microsoft.com/office/officeart/2009/3/layout/HorizontalOrganizationChart"/>
    <dgm:cxn modelId="{25EB2502-CFCB-49CE-A20E-149C8B4966E9}" type="presParOf" srcId="{CEB87574-11F6-4091-9C8D-A299DFCD02D8}" destId="{C454AA49-510C-435D-8021-CB833DEC7F6E}" srcOrd="1" destOrd="0" presId="urn:microsoft.com/office/officeart/2009/3/layout/HorizontalOrganizationChart"/>
    <dgm:cxn modelId="{63414893-3BBC-40AA-AA07-2C9746EA728C}" type="presParOf" srcId="{C454AA49-510C-435D-8021-CB833DEC7F6E}" destId="{B1BA4176-D2E0-44F2-8EF0-742D778308B3}" srcOrd="0" destOrd="0" presId="urn:microsoft.com/office/officeart/2009/3/layout/HorizontalOrganizationChart"/>
    <dgm:cxn modelId="{B7059579-9946-4D4F-B85F-5CE462CEF81E}" type="presParOf" srcId="{C454AA49-510C-435D-8021-CB833DEC7F6E}" destId="{8C637A9C-57CE-4E90-8354-1D51B10B93DA}" srcOrd="1" destOrd="0" presId="urn:microsoft.com/office/officeart/2009/3/layout/HorizontalOrganizationChart"/>
    <dgm:cxn modelId="{89AAE60A-7D25-4EC6-805B-076CFAA4B2C0}" type="presParOf" srcId="{8C637A9C-57CE-4E90-8354-1D51B10B93DA}" destId="{CB9BFFDD-CDFD-4849-AB94-A26ACCB2EB21}" srcOrd="0" destOrd="0" presId="urn:microsoft.com/office/officeart/2009/3/layout/HorizontalOrganizationChart"/>
    <dgm:cxn modelId="{1E157BBC-36AE-4AE3-992F-94DFB1C643AF}" type="presParOf" srcId="{CB9BFFDD-CDFD-4849-AB94-A26ACCB2EB21}" destId="{683B3F90-C130-48C3-9124-731304A10218}" srcOrd="0" destOrd="0" presId="urn:microsoft.com/office/officeart/2009/3/layout/HorizontalOrganizationChart"/>
    <dgm:cxn modelId="{491FB0EE-286A-440A-B7E1-3F544B70DBD7}" type="presParOf" srcId="{CB9BFFDD-CDFD-4849-AB94-A26ACCB2EB21}" destId="{7530630D-C00A-4A25-A3A5-04668DC08B48}" srcOrd="1" destOrd="0" presId="urn:microsoft.com/office/officeart/2009/3/layout/HorizontalOrganizationChart"/>
    <dgm:cxn modelId="{CD535CBA-F559-4F8F-B302-19FCC2AD801D}" type="presParOf" srcId="{8C637A9C-57CE-4E90-8354-1D51B10B93DA}" destId="{B8F7A025-6CC1-4C83-8C2C-0CBFED11667E}" srcOrd="1" destOrd="0" presId="urn:microsoft.com/office/officeart/2009/3/layout/HorizontalOrganizationChart"/>
    <dgm:cxn modelId="{716C6649-E153-4E1B-A263-040CC34A2973}" type="presParOf" srcId="{8C637A9C-57CE-4E90-8354-1D51B10B93DA}" destId="{D808C2CB-7F41-4899-A5DE-A1111CDDF140}" srcOrd="2" destOrd="0" presId="urn:microsoft.com/office/officeart/2009/3/layout/HorizontalOrganizationChart"/>
    <dgm:cxn modelId="{99E47299-535E-4B2F-AAAC-0CD3DEF69E1E}" type="presParOf" srcId="{CEB87574-11F6-4091-9C8D-A299DFCD02D8}" destId="{51E4A0A5-5AF6-4ABC-9FAF-5BEC7E5D5DE5}" srcOrd="2" destOrd="0" presId="urn:microsoft.com/office/officeart/2009/3/layout/HorizontalOrganizationChart"/>
    <dgm:cxn modelId="{1948EA14-7346-404C-B027-F8226A711075}" type="presParOf" srcId="{E0A3E6CB-43A6-48C8-A2A4-14363B419ED3}" destId="{48156951-C060-4E7A-8A75-0CE14948872B}" srcOrd="4" destOrd="0" presId="urn:microsoft.com/office/officeart/2009/3/layout/HorizontalOrganizationChart"/>
    <dgm:cxn modelId="{223E0650-378A-4489-AD80-742CF984C6EA}" type="presParOf" srcId="{E0A3E6CB-43A6-48C8-A2A4-14363B419ED3}" destId="{1A2FB16B-9F97-407F-A600-3E4D2E39DBD2}" srcOrd="5" destOrd="0" presId="urn:microsoft.com/office/officeart/2009/3/layout/HorizontalOrganizationChart"/>
    <dgm:cxn modelId="{7F1F976C-CE38-4651-BDEC-A50811FF14ED}" type="presParOf" srcId="{1A2FB16B-9F97-407F-A600-3E4D2E39DBD2}" destId="{CB04EED1-E1A3-470E-87ED-ACB178790211}" srcOrd="0" destOrd="0" presId="urn:microsoft.com/office/officeart/2009/3/layout/HorizontalOrganizationChart"/>
    <dgm:cxn modelId="{ABE20EAC-7457-41D2-A670-2AF413498BF1}" type="presParOf" srcId="{CB04EED1-E1A3-470E-87ED-ACB178790211}" destId="{BFD8C9E0-485D-466B-AC74-43085F14C1D4}" srcOrd="0" destOrd="0" presId="urn:microsoft.com/office/officeart/2009/3/layout/HorizontalOrganizationChart"/>
    <dgm:cxn modelId="{34A3468B-2E42-4E04-BF39-5BF76AD02112}" type="presParOf" srcId="{CB04EED1-E1A3-470E-87ED-ACB178790211}" destId="{FC6FABDF-0DD7-4922-971B-EAAD8DFA2FBF}" srcOrd="1" destOrd="0" presId="urn:microsoft.com/office/officeart/2009/3/layout/HorizontalOrganizationChart"/>
    <dgm:cxn modelId="{7D459E90-0104-49C3-97D6-B57598B44522}" type="presParOf" srcId="{1A2FB16B-9F97-407F-A600-3E4D2E39DBD2}" destId="{40952D5A-EC17-4C13-821A-2B95E0568AA2}" srcOrd="1" destOrd="0" presId="urn:microsoft.com/office/officeart/2009/3/layout/HorizontalOrganizationChart"/>
    <dgm:cxn modelId="{D3F7AE1C-A1F7-4CF7-B6B9-539E9E7910E4}" type="presParOf" srcId="{1A2FB16B-9F97-407F-A600-3E4D2E39DBD2}" destId="{A99C9E3B-EC0D-4057-9EEE-F1C591440F29}" srcOrd="2" destOrd="0" presId="urn:microsoft.com/office/officeart/2009/3/layout/HorizontalOrganizationChart"/>
    <dgm:cxn modelId="{9ED2E8F3-C2D5-49F7-B3BE-8F81AC979848}" type="presParOf" srcId="{5B3D3B72-4FF2-4EA4-9D65-30B0979E49B3}" destId="{0A65FD46-8120-4A95-A348-646F7EF95D82}" srcOrd="2" destOrd="0" presId="urn:microsoft.com/office/officeart/2009/3/layout/HorizontalOrganizationChart"/>
    <dgm:cxn modelId="{0795C742-092D-40D5-AAEC-E2C610298715}" type="presParOf" srcId="{0A65FD46-8120-4A95-A348-646F7EF95D82}" destId="{A13181A3-6928-42B9-A7FC-4D6A351BFCD9}" srcOrd="0" destOrd="0" presId="urn:microsoft.com/office/officeart/2009/3/layout/HorizontalOrganizationChart"/>
    <dgm:cxn modelId="{5C5C7B8F-3269-4AB1-AF15-7DD3DA1F6D83}" type="presParOf" srcId="{0A65FD46-8120-4A95-A348-646F7EF95D82}" destId="{B88E8CEE-AB07-472D-8EBB-DF9EDF16FC73}" srcOrd="1" destOrd="0" presId="urn:microsoft.com/office/officeart/2009/3/layout/HorizontalOrganizationChart"/>
    <dgm:cxn modelId="{437D0090-B3E9-4E39-99D0-5B04FB680635}" type="presParOf" srcId="{B88E8CEE-AB07-472D-8EBB-DF9EDF16FC73}" destId="{34EB4CCA-DF41-4F99-A768-FEF4D0805EE3}" srcOrd="0" destOrd="0" presId="urn:microsoft.com/office/officeart/2009/3/layout/HorizontalOrganizationChart"/>
    <dgm:cxn modelId="{D0107187-FB7A-4EF2-8EA1-E61005559722}" type="presParOf" srcId="{34EB4CCA-DF41-4F99-A768-FEF4D0805EE3}" destId="{FACB5BFA-592D-4286-A217-806435751C8A}" srcOrd="0" destOrd="0" presId="urn:microsoft.com/office/officeart/2009/3/layout/HorizontalOrganizationChart"/>
    <dgm:cxn modelId="{4AF0BF0C-0652-498F-A3E9-1931432C1BBE}" type="presParOf" srcId="{34EB4CCA-DF41-4F99-A768-FEF4D0805EE3}" destId="{06FE5F18-0C0D-46FB-8291-4BC6C34BC860}" srcOrd="1" destOrd="0" presId="urn:microsoft.com/office/officeart/2009/3/layout/HorizontalOrganizationChart"/>
    <dgm:cxn modelId="{4D5BA08A-D1C8-4257-A8EA-1FDDCF639FCC}" type="presParOf" srcId="{B88E8CEE-AB07-472D-8EBB-DF9EDF16FC73}" destId="{8C5F4D58-187B-47EB-9943-FCECC9047B72}" srcOrd="1" destOrd="0" presId="urn:microsoft.com/office/officeart/2009/3/layout/HorizontalOrganizationChart"/>
    <dgm:cxn modelId="{AD7510E7-B9C7-49E1-BDEA-7D399C433DFA}" type="presParOf" srcId="{B88E8CEE-AB07-472D-8EBB-DF9EDF16FC73}" destId="{3AEBF6A9-A4F2-4B4C-A81D-C8CAFB42CDAA}"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806994-D6AD-4293-9DC8-AD508395BE05}">
      <dsp:nvSpPr>
        <dsp:cNvPr id="0" name=""/>
        <dsp:cNvSpPr/>
      </dsp:nvSpPr>
      <dsp:spPr>
        <a:xfrm>
          <a:off x="1601026" y="1060"/>
          <a:ext cx="972233" cy="631951"/>
        </a:xfrm>
        <a:prstGeom prst="roundRect">
          <a:avLst/>
        </a:prstGeom>
        <a:solidFill>
          <a:srgbClr val="0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Physical System</a:t>
          </a:r>
        </a:p>
      </dsp:txBody>
      <dsp:txXfrm>
        <a:off x="1631875" y="31909"/>
        <a:ext cx="910535" cy="570253"/>
      </dsp:txXfrm>
    </dsp:sp>
    <dsp:sp modelId="{E31102B0-A603-4D4E-9528-2858EDAF15E0}">
      <dsp:nvSpPr>
        <dsp:cNvPr id="0" name=""/>
        <dsp:cNvSpPr/>
      </dsp:nvSpPr>
      <dsp:spPr>
        <a:xfrm>
          <a:off x="1042028" y="317036"/>
          <a:ext cx="2090230" cy="2090230"/>
        </a:xfrm>
        <a:custGeom>
          <a:avLst/>
          <a:gdLst/>
          <a:ahLst/>
          <a:cxnLst/>
          <a:rect l="0" t="0" r="0" b="0"/>
          <a:pathLst>
            <a:path>
              <a:moveTo>
                <a:pt x="1665756" y="204240"/>
              </a:moveTo>
              <a:arcTo wR="1045115" hR="1045115" stAng="18385841" swAng="1635567"/>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2A47EC31-4C72-40D1-84D9-93588036B7DC}">
      <dsp:nvSpPr>
        <dsp:cNvPr id="0" name=""/>
        <dsp:cNvSpPr/>
      </dsp:nvSpPr>
      <dsp:spPr>
        <a:xfrm>
          <a:off x="2646141" y="1046176"/>
          <a:ext cx="972233" cy="631951"/>
        </a:xfrm>
        <a:prstGeom prst="roundRect">
          <a:avLst/>
        </a:prstGeom>
        <a:solidFill>
          <a:srgbClr val="FCE5D6"/>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Calibri" panose="020F0502020204030204"/>
              <a:ea typeface="+mn-ea"/>
              <a:cs typeface="+mn-cs"/>
            </a:rPr>
            <a:t>P2V</a:t>
          </a:r>
        </a:p>
      </dsp:txBody>
      <dsp:txXfrm>
        <a:off x="2676990" y="1077025"/>
        <a:ext cx="910535" cy="570253"/>
      </dsp:txXfrm>
    </dsp:sp>
    <dsp:sp modelId="{4BA68777-D1F4-4652-B098-26AB7EB7C0B0}">
      <dsp:nvSpPr>
        <dsp:cNvPr id="0" name=""/>
        <dsp:cNvSpPr/>
      </dsp:nvSpPr>
      <dsp:spPr>
        <a:xfrm>
          <a:off x="1042028" y="317036"/>
          <a:ext cx="2090230" cy="2090230"/>
        </a:xfrm>
        <a:custGeom>
          <a:avLst/>
          <a:gdLst/>
          <a:ahLst/>
          <a:cxnLst/>
          <a:rect l="0" t="0" r="0" b="0"/>
          <a:pathLst>
            <a:path>
              <a:moveTo>
                <a:pt x="1981967" y="1508336"/>
              </a:moveTo>
              <a:arcTo wR="1045115" hR="1045115" stAng="1578592" swAng="1635567"/>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6AA3F505-EA7D-49EC-B431-F9D174752933}">
      <dsp:nvSpPr>
        <dsp:cNvPr id="0" name=""/>
        <dsp:cNvSpPr/>
      </dsp:nvSpPr>
      <dsp:spPr>
        <a:xfrm>
          <a:off x="1601026" y="2091291"/>
          <a:ext cx="972233" cy="631951"/>
        </a:xfrm>
        <a:prstGeom prst="roundRect">
          <a:avLst/>
        </a:prstGeom>
        <a:solidFill>
          <a:srgbClr val="E2EFD9"/>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Calibri" panose="020F0502020204030204"/>
              <a:ea typeface="+mn-ea"/>
              <a:cs typeface="+mn-cs"/>
            </a:rPr>
            <a:t>Modeling/Virtual</a:t>
          </a:r>
        </a:p>
      </dsp:txBody>
      <dsp:txXfrm>
        <a:off x="1631875" y="2122140"/>
        <a:ext cx="910535" cy="570253"/>
      </dsp:txXfrm>
    </dsp:sp>
    <dsp:sp modelId="{911941AB-99D0-440F-9980-64C7C5C9185D}">
      <dsp:nvSpPr>
        <dsp:cNvPr id="0" name=""/>
        <dsp:cNvSpPr/>
      </dsp:nvSpPr>
      <dsp:spPr>
        <a:xfrm>
          <a:off x="1042028" y="317036"/>
          <a:ext cx="2090230" cy="2090230"/>
        </a:xfrm>
        <a:custGeom>
          <a:avLst/>
          <a:gdLst/>
          <a:ahLst/>
          <a:cxnLst/>
          <a:rect l="0" t="0" r="0" b="0"/>
          <a:pathLst>
            <a:path>
              <a:moveTo>
                <a:pt x="424473" y="1885989"/>
              </a:moveTo>
              <a:arcTo wR="1045115" hR="1045115" stAng="7585841" swAng="1635567"/>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76BAE2B3-A041-4AED-B259-A3BF78D50F4C}">
      <dsp:nvSpPr>
        <dsp:cNvPr id="0" name=""/>
        <dsp:cNvSpPr/>
      </dsp:nvSpPr>
      <dsp:spPr>
        <a:xfrm>
          <a:off x="555911" y="1046176"/>
          <a:ext cx="972233" cy="631951"/>
        </a:xfrm>
        <a:prstGeom prst="roundRect">
          <a:avLst/>
        </a:prstGeom>
        <a:solidFill>
          <a:srgbClr val="DFEBF7"/>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rPr>
            <a:t>V2P</a:t>
          </a:r>
        </a:p>
      </dsp:txBody>
      <dsp:txXfrm>
        <a:off x="586760" y="1077025"/>
        <a:ext cx="910535" cy="570253"/>
      </dsp:txXfrm>
    </dsp:sp>
    <dsp:sp modelId="{2BB5D7F7-5837-4DF7-A278-5FB802208C82}">
      <dsp:nvSpPr>
        <dsp:cNvPr id="0" name=""/>
        <dsp:cNvSpPr/>
      </dsp:nvSpPr>
      <dsp:spPr>
        <a:xfrm>
          <a:off x="1042028" y="317036"/>
          <a:ext cx="2090230" cy="2090230"/>
        </a:xfrm>
        <a:custGeom>
          <a:avLst/>
          <a:gdLst/>
          <a:ahLst/>
          <a:cxnLst/>
          <a:rect l="0" t="0" r="0" b="0"/>
          <a:pathLst>
            <a:path>
              <a:moveTo>
                <a:pt x="108263" y="581893"/>
              </a:moveTo>
              <a:arcTo wR="1045115" hR="1045115" stAng="12378592" swAng="1635567"/>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9F238C-E93A-4B88-B5FC-5F6BD3E9399E}">
      <dsp:nvSpPr>
        <dsp:cNvPr id="0" name=""/>
        <dsp:cNvSpPr/>
      </dsp:nvSpPr>
      <dsp:spPr>
        <a:xfrm>
          <a:off x="0" y="3668551"/>
          <a:ext cx="9505367" cy="7834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mj-lt"/>
            </a:rPr>
            <a:t>Implementation Costs</a:t>
          </a:r>
        </a:p>
      </dsp:txBody>
      <dsp:txXfrm>
        <a:off x="0" y="3668551"/>
        <a:ext cx="2851610" cy="783450"/>
      </dsp:txXfrm>
    </dsp:sp>
    <dsp:sp modelId="{9610FDE4-F71D-4441-BA88-48EC4DC7C771}">
      <dsp:nvSpPr>
        <dsp:cNvPr id="0" name=""/>
        <dsp:cNvSpPr/>
      </dsp:nvSpPr>
      <dsp:spPr>
        <a:xfrm>
          <a:off x="0" y="2754526"/>
          <a:ext cx="9505367" cy="7834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mj-lt"/>
            </a:rPr>
            <a:t>Reduction Methods</a:t>
          </a:r>
        </a:p>
      </dsp:txBody>
      <dsp:txXfrm>
        <a:off x="0" y="2754526"/>
        <a:ext cx="2851610" cy="783450"/>
      </dsp:txXfrm>
    </dsp:sp>
    <dsp:sp modelId="{9FA3714F-7CFB-446E-A430-65868F20C8FD}">
      <dsp:nvSpPr>
        <dsp:cNvPr id="0" name=""/>
        <dsp:cNvSpPr/>
      </dsp:nvSpPr>
      <dsp:spPr>
        <a:xfrm>
          <a:off x="0" y="1840500"/>
          <a:ext cx="9505367" cy="7834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mj-lt"/>
            </a:rPr>
            <a:t>Quantification Methods</a:t>
          </a:r>
        </a:p>
      </dsp:txBody>
      <dsp:txXfrm>
        <a:off x="0" y="1840500"/>
        <a:ext cx="2851610" cy="783450"/>
      </dsp:txXfrm>
    </dsp:sp>
    <dsp:sp modelId="{AB7921E2-5AAF-4B61-B854-184DB1BED990}">
      <dsp:nvSpPr>
        <dsp:cNvPr id="0" name=""/>
        <dsp:cNvSpPr/>
      </dsp:nvSpPr>
      <dsp:spPr>
        <a:xfrm>
          <a:off x="0" y="926475"/>
          <a:ext cx="9505367" cy="7834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mj-lt"/>
            </a:rPr>
            <a:t>Risk to Decision Making</a:t>
          </a:r>
        </a:p>
      </dsp:txBody>
      <dsp:txXfrm>
        <a:off x="0" y="926475"/>
        <a:ext cx="2851610" cy="783450"/>
      </dsp:txXfrm>
    </dsp:sp>
    <dsp:sp modelId="{D180610E-EA80-4A1B-837B-27356BD8B066}">
      <dsp:nvSpPr>
        <dsp:cNvPr id="0" name=""/>
        <dsp:cNvSpPr/>
      </dsp:nvSpPr>
      <dsp:spPr>
        <a:xfrm>
          <a:off x="0" y="12450"/>
          <a:ext cx="9505367" cy="7834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mj-lt"/>
            </a:rPr>
            <a:t>Uncertainty Sources</a:t>
          </a:r>
        </a:p>
      </dsp:txBody>
      <dsp:txXfrm>
        <a:off x="0" y="12450"/>
        <a:ext cx="2851610" cy="783450"/>
      </dsp:txXfrm>
    </dsp:sp>
    <dsp:sp modelId="{167A6C6B-E957-41A0-A607-AD34BE309715}">
      <dsp:nvSpPr>
        <dsp:cNvPr id="0" name=""/>
        <dsp:cNvSpPr/>
      </dsp:nvSpPr>
      <dsp:spPr>
        <a:xfrm>
          <a:off x="5912055" y="77738"/>
          <a:ext cx="979312" cy="6528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mj-lt"/>
            </a:rPr>
            <a:t>Source 1</a:t>
          </a:r>
        </a:p>
      </dsp:txBody>
      <dsp:txXfrm>
        <a:off x="5931177" y="96860"/>
        <a:ext cx="941068" cy="614631"/>
      </dsp:txXfrm>
    </dsp:sp>
    <dsp:sp modelId="{7D84597F-B955-4615-ACCB-1F7544514886}">
      <dsp:nvSpPr>
        <dsp:cNvPr id="0" name=""/>
        <dsp:cNvSpPr/>
      </dsp:nvSpPr>
      <dsp:spPr>
        <a:xfrm>
          <a:off x="6355991" y="730613"/>
          <a:ext cx="91440" cy="261150"/>
        </a:xfrm>
        <a:custGeom>
          <a:avLst/>
          <a:gdLst/>
          <a:ahLst/>
          <a:cxnLst/>
          <a:rect l="0" t="0" r="0" b="0"/>
          <a:pathLst>
            <a:path>
              <a:moveTo>
                <a:pt x="45720" y="0"/>
              </a:moveTo>
              <a:lnTo>
                <a:pt x="45720" y="26115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4C30B8-8BA8-49AC-9623-9883FA9EB60F}">
      <dsp:nvSpPr>
        <dsp:cNvPr id="0" name=""/>
        <dsp:cNvSpPr/>
      </dsp:nvSpPr>
      <dsp:spPr>
        <a:xfrm>
          <a:off x="5912055" y="991763"/>
          <a:ext cx="979312" cy="6528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mj-lt"/>
            </a:rPr>
            <a:t>Risk 1</a:t>
          </a:r>
        </a:p>
      </dsp:txBody>
      <dsp:txXfrm>
        <a:off x="5931177" y="1010885"/>
        <a:ext cx="941068" cy="614631"/>
      </dsp:txXfrm>
    </dsp:sp>
    <dsp:sp modelId="{E7AFB726-41B3-4622-8FF6-1A6FD3EEF338}">
      <dsp:nvSpPr>
        <dsp:cNvPr id="0" name=""/>
        <dsp:cNvSpPr/>
      </dsp:nvSpPr>
      <dsp:spPr>
        <a:xfrm>
          <a:off x="5446881" y="1644638"/>
          <a:ext cx="954829" cy="261150"/>
        </a:xfrm>
        <a:custGeom>
          <a:avLst/>
          <a:gdLst/>
          <a:ahLst/>
          <a:cxnLst/>
          <a:rect l="0" t="0" r="0" b="0"/>
          <a:pathLst>
            <a:path>
              <a:moveTo>
                <a:pt x="954829" y="0"/>
              </a:moveTo>
              <a:lnTo>
                <a:pt x="954829" y="130575"/>
              </a:lnTo>
              <a:lnTo>
                <a:pt x="0" y="130575"/>
              </a:lnTo>
              <a:lnTo>
                <a:pt x="0" y="26115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68DAF0-3D5E-4E4D-AF5C-F549B84D79C7}">
      <dsp:nvSpPr>
        <dsp:cNvPr id="0" name=""/>
        <dsp:cNvSpPr/>
      </dsp:nvSpPr>
      <dsp:spPr>
        <a:xfrm>
          <a:off x="4957225" y="1905788"/>
          <a:ext cx="979312" cy="6528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mj-lt"/>
            </a:rPr>
            <a:t>UQ1</a:t>
          </a:r>
        </a:p>
      </dsp:txBody>
      <dsp:txXfrm>
        <a:off x="4976347" y="1924910"/>
        <a:ext cx="941068" cy="614631"/>
      </dsp:txXfrm>
    </dsp:sp>
    <dsp:sp modelId="{74308EB2-258C-47C8-9F4F-35ED81FE4B5E}">
      <dsp:nvSpPr>
        <dsp:cNvPr id="0" name=""/>
        <dsp:cNvSpPr/>
      </dsp:nvSpPr>
      <dsp:spPr>
        <a:xfrm>
          <a:off x="4810328" y="2558663"/>
          <a:ext cx="636553" cy="261150"/>
        </a:xfrm>
        <a:custGeom>
          <a:avLst/>
          <a:gdLst/>
          <a:ahLst/>
          <a:cxnLst/>
          <a:rect l="0" t="0" r="0" b="0"/>
          <a:pathLst>
            <a:path>
              <a:moveTo>
                <a:pt x="636553" y="0"/>
              </a:moveTo>
              <a:lnTo>
                <a:pt x="636553" y="130575"/>
              </a:lnTo>
              <a:lnTo>
                <a:pt x="0" y="130575"/>
              </a:lnTo>
              <a:lnTo>
                <a:pt x="0" y="26115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C917A2-521C-4489-BDB8-6900CEC37F69}">
      <dsp:nvSpPr>
        <dsp:cNvPr id="0" name=""/>
        <dsp:cNvSpPr/>
      </dsp:nvSpPr>
      <dsp:spPr>
        <a:xfrm>
          <a:off x="4320671" y="2819813"/>
          <a:ext cx="979312" cy="6528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mj-lt"/>
            </a:rPr>
            <a:t>RM1-1</a:t>
          </a:r>
        </a:p>
      </dsp:txBody>
      <dsp:txXfrm>
        <a:off x="4339793" y="2838935"/>
        <a:ext cx="941068" cy="614631"/>
      </dsp:txXfrm>
    </dsp:sp>
    <dsp:sp modelId="{2E9AEFCC-B892-405D-83D1-B6AA7F0A12AC}">
      <dsp:nvSpPr>
        <dsp:cNvPr id="0" name=""/>
        <dsp:cNvSpPr/>
      </dsp:nvSpPr>
      <dsp:spPr>
        <a:xfrm>
          <a:off x="4764608" y="3472688"/>
          <a:ext cx="91440" cy="261150"/>
        </a:xfrm>
        <a:custGeom>
          <a:avLst/>
          <a:gdLst/>
          <a:ahLst/>
          <a:cxnLst/>
          <a:rect l="0" t="0" r="0" b="0"/>
          <a:pathLst>
            <a:path>
              <a:moveTo>
                <a:pt x="45720" y="0"/>
              </a:moveTo>
              <a:lnTo>
                <a:pt x="45720" y="26115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738AF5-E1E6-4155-8699-ADC56D3CB428}">
      <dsp:nvSpPr>
        <dsp:cNvPr id="0" name=""/>
        <dsp:cNvSpPr/>
      </dsp:nvSpPr>
      <dsp:spPr>
        <a:xfrm>
          <a:off x="4320671" y="3733838"/>
          <a:ext cx="979312" cy="6528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mj-lt"/>
            </a:rPr>
            <a:t>C1-1</a:t>
          </a:r>
        </a:p>
      </dsp:txBody>
      <dsp:txXfrm>
        <a:off x="4339793" y="3752960"/>
        <a:ext cx="941068" cy="614631"/>
      </dsp:txXfrm>
    </dsp:sp>
    <dsp:sp modelId="{57510ED3-1EA3-498F-8D7F-EB50684E8408}">
      <dsp:nvSpPr>
        <dsp:cNvPr id="0" name=""/>
        <dsp:cNvSpPr/>
      </dsp:nvSpPr>
      <dsp:spPr>
        <a:xfrm>
          <a:off x="5446881" y="2558663"/>
          <a:ext cx="636553" cy="261150"/>
        </a:xfrm>
        <a:custGeom>
          <a:avLst/>
          <a:gdLst/>
          <a:ahLst/>
          <a:cxnLst/>
          <a:rect l="0" t="0" r="0" b="0"/>
          <a:pathLst>
            <a:path>
              <a:moveTo>
                <a:pt x="0" y="0"/>
              </a:moveTo>
              <a:lnTo>
                <a:pt x="0" y="130575"/>
              </a:lnTo>
              <a:lnTo>
                <a:pt x="636553" y="130575"/>
              </a:lnTo>
              <a:lnTo>
                <a:pt x="636553" y="26115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420368E-3685-401C-9E57-CE3D087602E7}">
      <dsp:nvSpPr>
        <dsp:cNvPr id="0" name=""/>
        <dsp:cNvSpPr/>
      </dsp:nvSpPr>
      <dsp:spPr>
        <a:xfrm>
          <a:off x="5593778" y="2819813"/>
          <a:ext cx="979312" cy="6528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mj-lt"/>
            </a:rPr>
            <a:t>RM1-2</a:t>
          </a:r>
        </a:p>
      </dsp:txBody>
      <dsp:txXfrm>
        <a:off x="5612900" y="2838935"/>
        <a:ext cx="941068" cy="614631"/>
      </dsp:txXfrm>
    </dsp:sp>
    <dsp:sp modelId="{8F7980FE-8213-485F-BA27-B1B8F1C1C841}">
      <dsp:nvSpPr>
        <dsp:cNvPr id="0" name=""/>
        <dsp:cNvSpPr/>
      </dsp:nvSpPr>
      <dsp:spPr>
        <a:xfrm>
          <a:off x="6037714" y="3472688"/>
          <a:ext cx="91440" cy="261150"/>
        </a:xfrm>
        <a:custGeom>
          <a:avLst/>
          <a:gdLst/>
          <a:ahLst/>
          <a:cxnLst/>
          <a:rect l="0" t="0" r="0" b="0"/>
          <a:pathLst>
            <a:path>
              <a:moveTo>
                <a:pt x="45720" y="0"/>
              </a:moveTo>
              <a:lnTo>
                <a:pt x="45720" y="26115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C35FC8-B57E-4BAD-A457-911980391909}">
      <dsp:nvSpPr>
        <dsp:cNvPr id="0" name=""/>
        <dsp:cNvSpPr/>
      </dsp:nvSpPr>
      <dsp:spPr>
        <a:xfrm>
          <a:off x="5593778" y="3733838"/>
          <a:ext cx="979312" cy="6528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mj-lt"/>
            </a:rPr>
            <a:t>C1-2</a:t>
          </a:r>
        </a:p>
      </dsp:txBody>
      <dsp:txXfrm>
        <a:off x="5612900" y="3752960"/>
        <a:ext cx="941068" cy="614631"/>
      </dsp:txXfrm>
    </dsp:sp>
    <dsp:sp modelId="{DAEA7991-829A-4573-9A1C-92E8B026476C}">
      <dsp:nvSpPr>
        <dsp:cNvPr id="0" name=""/>
        <dsp:cNvSpPr/>
      </dsp:nvSpPr>
      <dsp:spPr>
        <a:xfrm>
          <a:off x="6401711" y="1644638"/>
          <a:ext cx="954829" cy="261150"/>
        </a:xfrm>
        <a:custGeom>
          <a:avLst/>
          <a:gdLst/>
          <a:ahLst/>
          <a:cxnLst/>
          <a:rect l="0" t="0" r="0" b="0"/>
          <a:pathLst>
            <a:path>
              <a:moveTo>
                <a:pt x="0" y="0"/>
              </a:moveTo>
              <a:lnTo>
                <a:pt x="0" y="130575"/>
              </a:lnTo>
              <a:lnTo>
                <a:pt x="954829" y="130575"/>
              </a:lnTo>
              <a:lnTo>
                <a:pt x="954829" y="26115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831006-BE1C-487B-B678-BFC92C61FB14}">
      <dsp:nvSpPr>
        <dsp:cNvPr id="0" name=""/>
        <dsp:cNvSpPr/>
      </dsp:nvSpPr>
      <dsp:spPr>
        <a:xfrm>
          <a:off x="6866885" y="1905788"/>
          <a:ext cx="979312" cy="6528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mj-lt"/>
            </a:rPr>
            <a:t>UQ2</a:t>
          </a:r>
        </a:p>
      </dsp:txBody>
      <dsp:txXfrm>
        <a:off x="6886007" y="1924910"/>
        <a:ext cx="941068" cy="614631"/>
      </dsp:txXfrm>
    </dsp:sp>
    <dsp:sp modelId="{74EB8B2C-AC13-410F-8CCE-92941DBD0FA0}">
      <dsp:nvSpPr>
        <dsp:cNvPr id="0" name=""/>
        <dsp:cNvSpPr/>
      </dsp:nvSpPr>
      <dsp:spPr>
        <a:xfrm>
          <a:off x="7310821" y="2558663"/>
          <a:ext cx="91440" cy="261150"/>
        </a:xfrm>
        <a:custGeom>
          <a:avLst/>
          <a:gdLst/>
          <a:ahLst/>
          <a:cxnLst/>
          <a:rect l="0" t="0" r="0" b="0"/>
          <a:pathLst>
            <a:path>
              <a:moveTo>
                <a:pt x="45720" y="0"/>
              </a:moveTo>
              <a:lnTo>
                <a:pt x="45720" y="26115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537E31-722E-4725-98B6-35AA29145DD3}">
      <dsp:nvSpPr>
        <dsp:cNvPr id="0" name=""/>
        <dsp:cNvSpPr/>
      </dsp:nvSpPr>
      <dsp:spPr>
        <a:xfrm>
          <a:off x="6866885" y="2819813"/>
          <a:ext cx="979312" cy="6528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mj-lt"/>
            </a:rPr>
            <a:t>RM2-1</a:t>
          </a:r>
        </a:p>
      </dsp:txBody>
      <dsp:txXfrm>
        <a:off x="6886007" y="2838935"/>
        <a:ext cx="941068" cy="614631"/>
      </dsp:txXfrm>
    </dsp:sp>
    <dsp:sp modelId="{43DB621C-5801-42B9-AB54-9BA9F5B9ECEF}">
      <dsp:nvSpPr>
        <dsp:cNvPr id="0" name=""/>
        <dsp:cNvSpPr/>
      </dsp:nvSpPr>
      <dsp:spPr>
        <a:xfrm>
          <a:off x="7310821" y="3472688"/>
          <a:ext cx="91440" cy="261150"/>
        </a:xfrm>
        <a:custGeom>
          <a:avLst/>
          <a:gdLst/>
          <a:ahLst/>
          <a:cxnLst/>
          <a:rect l="0" t="0" r="0" b="0"/>
          <a:pathLst>
            <a:path>
              <a:moveTo>
                <a:pt x="45720" y="0"/>
              </a:moveTo>
              <a:lnTo>
                <a:pt x="45720" y="26115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1C7B2D-C75D-4140-B362-1B6B12636005}">
      <dsp:nvSpPr>
        <dsp:cNvPr id="0" name=""/>
        <dsp:cNvSpPr/>
      </dsp:nvSpPr>
      <dsp:spPr>
        <a:xfrm>
          <a:off x="6866885" y="3733838"/>
          <a:ext cx="979312" cy="6528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mj-lt"/>
            </a:rPr>
            <a:t>C2-1</a:t>
          </a:r>
        </a:p>
      </dsp:txBody>
      <dsp:txXfrm>
        <a:off x="6886007" y="3752960"/>
        <a:ext cx="941068" cy="6146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2DD2C5-5698-4132-B11E-C42F4814D272}">
      <dsp:nvSpPr>
        <dsp:cNvPr id="0" name=""/>
        <dsp:cNvSpPr/>
      </dsp:nvSpPr>
      <dsp:spPr>
        <a:xfrm>
          <a:off x="234499" y="-230498"/>
          <a:ext cx="5656681" cy="5656681"/>
        </a:xfrm>
        <a:prstGeom prst="circularArrow">
          <a:avLst>
            <a:gd name="adj1" fmla="val 5310"/>
            <a:gd name="adj2" fmla="val 343918"/>
            <a:gd name="adj3" fmla="val 12695751"/>
            <a:gd name="adj4" fmla="val 18075192"/>
            <a:gd name="adj5" fmla="val 6195"/>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2ADC5D-F2A5-4957-B121-3C6DE9A6574E}">
      <dsp:nvSpPr>
        <dsp:cNvPr id="0" name=""/>
        <dsp:cNvSpPr/>
      </dsp:nvSpPr>
      <dsp:spPr>
        <a:xfrm>
          <a:off x="1191471" y="0"/>
          <a:ext cx="3742738" cy="18713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solidFill>
                <a:srgbClr val="000000"/>
              </a:solidFill>
            </a:rPr>
            <a:t>CONTAM-W</a:t>
          </a:r>
        </a:p>
        <a:p>
          <a:pPr marL="228600" lvl="1" indent="-228600" algn="l" defTabSz="1155700">
            <a:lnSpc>
              <a:spcPct val="90000"/>
            </a:lnSpc>
            <a:spcBef>
              <a:spcPct val="0"/>
            </a:spcBef>
            <a:spcAft>
              <a:spcPct val="15000"/>
            </a:spcAft>
            <a:buChar char="•"/>
          </a:pPr>
          <a:r>
            <a:rPr lang="en-US" sz="2600" kern="1200" dirty="0">
              <a:solidFill>
                <a:srgbClr val="000000"/>
              </a:solidFill>
            </a:rPr>
            <a:t>Build project file</a:t>
          </a:r>
        </a:p>
        <a:p>
          <a:pPr marL="228600" lvl="1" indent="-228600" algn="l" defTabSz="1155700">
            <a:lnSpc>
              <a:spcPct val="90000"/>
            </a:lnSpc>
            <a:spcBef>
              <a:spcPct val="0"/>
            </a:spcBef>
            <a:spcAft>
              <a:spcPct val="15000"/>
            </a:spcAft>
            <a:buChar char="•"/>
          </a:pPr>
          <a:r>
            <a:rPr lang="en-US" sz="2600" kern="1200" dirty="0">
              <a:solidFill>
                <a:srgbClr val="000000"/>
              </a:solidFill>
            </a:rPr>
            <a:t>View results</a:t>
          </a:r>
        </a:p>
      </dsp:txBody>
      <dsp:txXfrm>
        <a:off x="1282824" y="91353"/>
        <a:ext cx="3560032" cy="1688663"/>
      </dsp:txXfrm>
    </dsp:sp>
    <dsp:sp modelId="{4B405AA9-F805-4092-A956-C2F594D8C828}">
      <dsp:nvSpPr>
        <dsp:cNvPr id="0" name=""/>
        <dsp:cNvSpPr/>
      </dsp:nvSpPr>
      <dsp:spPr>
        <a:xfrm>
          <a:off x="1191471" y="3326878"/>
          <a:ext cx="3742738" cy="18713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solidFill>
                <a:srgbClr val="000000"/>
              </a:solidFill>
            </a:rPr>
            <a:t>CONTAM-X</a:t>
          </a:r>
        </a:p>
        <a:p>
          <a:pPr marL="228600" lvl="1" indent="-228600" algn="l" defTabSz="1155700">
            <a:lnSpc>
              <a:spcPct val="90000"/>
            </a:lnSpc>
            <a:spcBef>
              <a:spcPct val="0"/>
            </a:spcBef>
            <a:spcAft>
              <a:spcPct val="15000"/>
            </a:spcAft>
            <a:buChar char="•"/>
          </a:pPr>
          <a:r>
            <a:rPr lang="en-US" sz="2600" kern="1200" dirty="0">
              <a:solidFill>
                <a:srgbClr val="000000"/>
              </a:solidFill>
            </a:rPr>
            <a:t>Simulation Engine</a:t>
          </a:r>
        </a:p>
      </dsp:txBody>
      <dsp:txXfrm>
        <a:off x="1282824" y="3418231"/>
        <a:ext cx="3560032" cy="16886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3181A3-6928-42B9-A7FC-4D6A351BFCD9}">
      <dsp:nvSpPr>
        <dsp:cNvPr id="0" name=""/>
        <dsp:cNvSpPr/>
      </dsp:nvSpPr>
      <dsp:spPr>
        <a:xfrm>
          <a:off x="1850025" y="1238042"/>
          <a:ext cx="1293564" cy="115496"/>
        </a:xfrm>
        <a:custGeom>
          <a:avLst/>
          <a:gdLst/>
          <a:ahLst/>
          <a:cxnLst/>
          <a:rect l="0" t="0" r="0" b="0"/>
          <a:pathLst>
            <a:path>
              <a:moveTo>
                <a:pt x="0" y="115496"/>
              </a:moveTo>
              <a:lnTo>
                <a:pt x="1293564" y="115496"/>
              </a:lnTo>
              <a:lnTo>
                <a:pt x="129356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156951-C060-4E7A-8A75-0CE14948872B}">
      <dsp:nvSpPr>
        <dsp:cNvPr id="0" name=""/>
        <dsp:cNvSpPr/>
      </dsp:nvSpPr>
      <dsp:spPr>
        <a:xfrm>
          <a:off x="1850025" y="1353539"/>
          <a:ext cx="2587129" cy="794618"/>
        </a:xfrm>
        <a:custGeom>
          <a:avLst/>
          <a:gdLst/>
          <a:ahLst/>
          <a:cxnLst/>
          <a:rect l="0" t="0" r="0" b="0"/>
          <a:pathLst>
            <a:path>
              <a:moveTo>
                <a:pt x="0" y="0"/>
              </a:moveTo>
              <a:lnTo>
                <a:pt x="2402334" y="0"/>
              </a:lnTo>
              <a:lnTo>
                <a:pt x="2402334" y="794618"/>
              </a:lnTo>
              <a:lnTo>
                <a:pt x="2587129" y="79461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BA4176-D2E0-44F2-8EF0-742D778308B3}">
      <dsp:nvSpPr>
        <dsp:cNvPr id="0" name=""/>
        <dsp:cNvSpPr/>
      </dsp:nvSpPr>
      <dsp:spPr>
        <a:xfrm>
          <a:off x="6285104" y="1307818"/>
          <a:ext cx="369589" cy="91440"/>
        </a:xfrm>
        <a:custGeom>
          <a:avLst/>
          <a:gdLst/>
          <a:ahLst/>
          <a:cxnLst/>
          <a:rect l="0" t="0" r="0" b="0"/>
          <a:pathLst>
            <a:path>
              <a:moveTo>
                <a:pt x="0" y="45720"/>
              </a:moveTo>
              <a:lnTo>
                <a:pt x="369589"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7BB8E6-89D9-459C-BA0B-57F27158478C}">
      <dsp:nvSpPr>
        <dsp:cNvPr id="0" name=""/>
        <dsp:cNvSpPr/>
      </dsp:nvSpPr>
      <dsp:spPr>
        <a:xfrm>
          <a:off x="1850025" y="1307818"/>
          <a:ext cx="2587129" cy="91440"/>
        </a:xfrm>
        <a:custGeom>
          <a:avLst/>
          <a:gdLst/>
          <a:ahLst/>
          <a:cxnLst/>
          <a:rect l="0" t="0" r="0" b="0"/>
          <a:pathLst>
            <a:path>
              <a:moveTo>
                <a:pt x="0" y="45720"/>
              </a:moveTo>
              <a:lnTo>
                <a:pt x="2587129" y="45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755D7E-B054-4FBC-AC20-F6DE0B129A19}">
      <dsp:nvSpPr>
        <dsp:cNvPr id="0" name=""/>
        <dsp:cNvSpPr/>
      </dsp:nvSpPr>
      <dsp:spPr>
        <a:xfrm>
          <a:off x="1850025" y="558920"/>
          <a:ext cx="2587129" cy="794618"/>
        </a:xfrm>
        <a:custGeom>
          <a:avLst/>
          <a:gdLst/>
          <a:ahLst/>
          <a:cxnLst/>
          <a:rect l="0" t="0" r="0" b="0"/>
          <a:pathLst>
            <a:path>
              <a:moveTo>
                <a:pt x="0" y="794618"/>
              </a:moveTo>
              <a:lnTo>
                <a:pt x="2402334" y="794618"/>
              </a:lnTo>
              <a:lnTo>
                <a:pt x="2402334" y="0"/>
              </a:lnTo>
              <a:lnTo>
                <a:pt x="2587129"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654D277-CD81-428A-A4D4-5BC857092154}">
      <dsp:nvSpPr>
        <dsp:cNvPr id="0" name=""/>
        <dsp:cNvSpPr/>
      </dsp:nvSpPr>
      <dsp:spPr>
        <a:xfrm>
          <a:off x="2076" y="1071726"/>
          <a:ext cx="1847949" cy="5636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err="1"/>
            <a:t>Default.prj</a:t>
          </a:r>
          <a:endParaRPr lang="en-US" sz="1900" kern="1200" dirty="0"/>
        </a:p>
      </dsp:txBody>
      <dsp:txXfrm>
        <a:off x="2076" y="1071726"/>
        <a:ext cx="1847949" cy="563624"/>
      </dsp:txXfrm>
    </dsp:sp>
    <dsp:sp modelId="{5FF5BEB6-A0EA-4346-9611-39835FE8556F}">
      <dsp:nvSpPr>
        <dsp:cNvPr id="0" name=""/>
        <dsp:cNvSpPr/>
      </dsp:nvSpPr>
      <dsp:spPr>
        <a:xfrm>
          <a:off x="4437154" y="277108"/>
          <a:ext cx="1847949" cy="5636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Perm_1.prj</a:t>
          </a:r>
        </a:p>
      </dsp:txBody>
      <dsp:txXfrm>
        <a:off x="4437154" y="277108"/>
        <a:ext cx="1847949" cy="563624"/>
      </dsp:txXfrm>
    </dsp:sp>
    <dsp:sp modelId="{99C3DC0F-AEAF-4F51-A476-43CD99475218}">
      <dsp:nvSpPr>
        <dsp:cNvPr id="0" name=""/>
        <dsp:cNvSpPr/>
      </dsp:nvSpPr>
      <dsp:spPr>
        <a:xfrm>
          <a:off x="4437154" y="1071726"/>
          <a:ext cx="1847949" cy="5636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Perm_2.prj</a:t>
          </a:r>
        </a:p>
      </dsp:txBody>
      <dsp:txXfrm>
        <a:off x="4437154" y="1071726"/>
        <a:ext cx="1847949" cy="563624"/>
      </dsp:txXfrm>
    </dsp:sp>
    <dsp:sp modelId="{683B3F90-C130-48C3-9124-731304A10218}">
      <dsp:nvSpPr>
        <dsp:cNvPr id="0" name=""/>
        <dsp:cNvSpPr/>
      </dsp:nvSpPr>
      <dsp:spPr>
        <a:xfrm>
          <a:off x="6654694" y="1071726"/>
          <a:ext cx="1847949" cy="5636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err="1"/>
            <a:t>BatchFile</a:t>
          </a:r>
          <a:endParaRPr lang="en-US" sz="1900" kern="1200" dirty="0"/>
        </a:p>
      </dsp:txBody>
      <dsp:txXfrm>
        <a:off x="6654694" y="1071726"/>
        <a:ext cx="1847949" cy="563624"/>
      </dsp:txXfrm>
    </dsp:sp>
    <dsp:sp modelId="{BFD8C9E0-485D-466B-AC74-43085F14C1D4}">
      <dsp:nvSpPr>
        <dsp:cNvPr id="0" name=""/>
        <dsp:cNvSpPr/>
      </dsp:nvSpPr>
      <dsp:spPr>
        <a:xfrm>
          <a:off x="4437154" y="1866344"/>
          <a:ext cx="1847949" cy="5636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err="1"/>
            <a:t>Perm_n.prj</a:t>
          </a:r>
          <a:endParaRPr lang="en-US" sz="1900" kern="1200" dirty="0"/>
        </a:p>
      </dsp:txBody>
      <dsp:txXfrm>
        <a:off x="4437154" y="1866344"/>
        <a:ext cx="1847949" cy="563624"/>
      </dsp:txXfrm>
    </dsp:sp>
    <dsp:sp modelId="{FACB5BFA-592D-4286-A217-806435751C8A}">
      <dsp:nvSpPr>
        <dsp:cNvPr id="0" name=""/>
        <dsp:cNvSpPr/>
      </dsp:nvSpPr>
      <dsp:spPr>
        <a:xfrm>
          <a:off x="2219615" y="674417"/>
          <a:ext cx="1847949" cy="5636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Model permutations</a:t>
          </a:r>
        </a:p>
      </dsp:txBody>
      <dsp:txXfrm>
        <a:off x="2219615" y="674417"/>
        <a:ext cx="1847949" cy="563624"/>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2758-416E-D14D-AD7D-7316AFA75F18}" type="datetimeFigureOut">
              <a:rPr lang="en-US" smtClean="0"/>
              <a:t>5/9/2025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6F4E2F-0058-6E4A-A5F4-2C60FC70160C}" type="slidenum">
              <a:rPr lang="en-US" smtClean="0"/>
              <a:t>‹#›</a:t>
            </a:fld>
            <a:endParaRPr lang="en-US"/>
          </a:p>
        </p:txBody>
      </p:sp>
    </p:spTree>
    <p:extLst>
      <p:ext uri="{BB962C8B-B14F-4D97-AF65-F5344CB8AC3E}">
        <p14:creationId xmlns:p14="http://schemas.microsoft.com/office/powerpoint/2010/main" val="640587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this presentation is to present a proposed innovative method to advance the state-of-the-art in DT sciences—specifically related to dynamic uncertainty quantification and analysis.  </a:t>
            </a:r>
          </a:p>
          <a:p>
            <a:endParaRPr lang="en-US" dirty="0"/>
          </a:p>
          <a:p>
            <a:r>
              <a:rPr lang="en-US" dirty="0"/>
              <a:t>However, before we begin, I’d like to briefly present the contextual setting for a DT application domain. </a:t>
            </a:r>
          </a:p>
          <a:p>
            <a:endParaRPr lang="en-US" dirty="0"/>
          </a:p>
          <a:p>
            <a:r>
              <a:rPr lang="en-US" dirty="0"/>
              <a:t>As a CBRN modeler and detector developer over the last decade, my work has largely focused on detecting and protecting from malicious CBRN releases. </a:t>
            </a:r>
          </a:p>
          <a:p>
            <a:endParaRPr lang="en-US" dirty="0"/>
          </a:p>
          <a:p>
            <a:endParaRPr lang="en-US" dirty="0"/>
          </a:p>
          <a:p>
            <a:r>
              <a:rPr lang="en-US" dirty="0"/>
              <a:t>\cite{brancoReviewParametersIAQ2024}</a:t>
            </a:r>
          </a:p>
          <a:p>
            <a:r>
              <a:rPr lang="en-US" dirty="0"/>
              <a:t>\cite{rajagopalanYearIAQMonitoringScools2022}</a:t>
            </a:r>
          </a:p>
          <a:p>
            <a:endParaRPr lang="en-US" dirty="0"/>
          </a:p>
          <a:p>
            <a:r>
              <a:rPr lang="en-US" dirty="0"/>
              <a:t>\cite{ASHRAEiaq2023}</a:t>
            </a:r>
          </a:p>
          <a:p>
            <a:r>
              <a:rPr lang="en-US" dirty="0"/>
              <a:t>\cite{ASHRAEiaqGuide2009}</a:t>
            </a:r>
          </a:p>
          <a:p>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4</a:t>
            </a:fld>
            <a:endParaRPr lang="en-US"/>
          </a:p>
        </p:txBody>
      </p:sp>
    </p:spTree>
    <p:extLst>
      <p:ext uri="{BB962C8B-B14F-4D97-AF65-F5344CB8AC3E}">
        <p14:creationId xmlns:p14="http://schemas.microsoft.com/office/powerpoint/2010/main" val="2013906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\cite{straubeAirFlow2007}</a:t>
            </a:r>
          </a:p>
          <a:p>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47</a:t>
            </a:fld>
            <a:endParaRPr lang="en-US"/>
          </a:p>
        </p:txBody>
      </p:sp>
    </p:spTree>
    <p:extLst>
      <p:ext uri="{BB962C8B-B14F-4D97-AF65-F5344CB8AC3E}">
        <p14:creationId xmlns:p14="http://schemas.microsoft.com/office/powerpoint/2010/main" val="218904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\cite{</a:t>
            </a:r>
            <a:r>
              <a:rPr lang="en-US" dirty="0" err="1"/>
              <a:t>quicLANL</a:t>
            </a:r>
            <a:r>
              <a:rPr lang="en-US" dirty="0"/>
              <a:t>}</a:t>
            </a:r>
          </a:p>
          <a:p>
            <a:r>
              <a:rPr lang="en-US" sz="1200" dirty="0"/>
              <a:t>\cite{contam2015} </a:t>
            </a:r>
          </a:p>
          <a:p>
            <a:r>
              <a:rPr lang="en-US" sz="1200" dirty="0"/>
              <a:t>\cite{dolsCONTAM2014}</a:t>
            </a:r>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48</a:t>
            </a:fld>
            <a:endParaRPr lang="en-US"/>
          </a:p>
        </p:txBody>
      </p:sp>
    </p:spTree>
    <p:extLst>
      <p:ext uri="{BB962C8B-B14F-4D97-AF65-F5344CB8AC3E}">
        <p14:creationId xmlns:p14="http://schemas.microsoft.com/office/powerpoint/2010/main" val="2220155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49</a:t>
            </a:fld>
            <a:endParaRPr lang="en-US"/>
          </a:p>
        </p:txBody>
      </p:sp>
    </p:spTree>
    <p:extLst>
      <p:ext uri="{BB962C8B-B14F-4D97-AF65-F5344CB8AC3E}">
        <p14:creationId xmlns:p14="http://schemas.microsoft.com/office/powerpoint/2010/main" val="1755739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50</a:t>
            </a:fld>
            <a:endParaRPr lang="en-US"/>
          </a:p>
        </p:txBody>
      </p:sp>
    </p:spTree>
    <p:extLst>
      <p:ext uri="{BB962C8B-B14F-4D97-AF65-F5344CB8AC3E}">
        <p14:creationId xmlns:p14="http://schemas.microsoft.com/office/powerpoint/2010/main" val="3489769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\cite{weschlerChangesSince19502009}</a:t>
            </a:r>
          </a:p>
          <a:p>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6</a:t>
            </a:fld>
            <a:endParaRPr lang="en-US"/>
          </a:p>
        </p:txBody>
      </p:sp>
    </p:spTree>
    <p:extLst>
      <p:ext uri="{BB962C8B-B14F-4D97-AF65-F5344CB8AC3E}">
        <p14:creationId xmlns:p14="http://schemas.microsoft.com/office/powerpoint/2010/main" val="2797392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my literature review demonstrates, there are many practical challenges to implementing DTs. </a:t>
            </a:r>
          </a:p>
          <a:p>
            <a:endParaRPr lang="en-US" dirty="0"/>
          </a:p>
          <a:p>
            <a:r>
              <a:rPr lang="en-US" dirty="0"/>
              <a:t>One of the most challenging is handling uncertainty </a:t>
            </a:r>
          </a:p>
        </p:txBody>
      </p:sp>
      <p:sp>
        <p:nvSpPr>
          <p:cNvPr id="4" name="Slide Number Placeholder 3"/>
          <p:cNvSpPr>
            <a:spLocks noGrp="1"/>
          </p:cNvSpPr>
          <p:nvPr>
            <p:ph type="sldNum" sz="quarter" idx="5"/>
          </p:nvPr>
        </p:nvSpPr>
        <p:spPr/>
        <p:txBody>
          <a:bodyPr/>
          <a:lstStyle/>
          <a:p>
            <a:fld id="{156F4E2F-0058-6E4A-A5F4-2C60FC70160C}" type="slidenum">
              <a:rPr lang="en-US" smtClean="0"/>
              <a:t>11</a:t>
            </a:fld>
            <a:endParaRPr lang="en-US"/>
          </a:p>
        </p:txBody>
      </p:sp>
    </p:spTree>
    <p:extLst>
      <p:ext uri="{BB962C8B-B14F-4D97-AF65-F5344CB8AC3E}">
        <p14:creationId xmlns:p14="http://schemas.microsoft.com/office/powerpoint/2010/main" val="1153346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Helvetica Neue"/>
              </a:rPr>
              <a:t>Medina, Y.; Muñoz, E. A Simple Time-Varying Sensitivity Analysis (TVSA) for Assessment of Temporal Variability of Hydrological Processes. </a:t>
            </a:r>
            <a:r>
              <a:rPr lang="en-US" b="0" i="1" dirty="0">
                <a:solidFill>
                  <a:srgbClr val="222222"/>
                </a:solidFill>
                <a:effectLst/>
                <a:latin typeface="Helvetica Neue"/>
              </a:rPr>
              <a:t>Water</a:t>
            </a:r>
            <a:r>
              <a:rPr lang="en-US" b="0" i="0" dirty="0">
                <a:solidFill>
                  <a:srgbClr val="222222"/>
                </a:solidFill>
                <a:effectLst/>
                <a:latin typeface="Helvetica Neue"/>
              </a:rPr>
              <a:t> </a:t>
            </a:r>
            <a:r>
              <a:rPr lang="en-US" b="1" i="0" dirty="0">
                <a:solidFill>
                  <a:srgbClr val="222222"/>
                </a:solidFill>
                <a:effectLst/>
                <a:latin typeface="Helvetica Neue"/>
              </a:rPr>
              <a:t>2020</a:t>
            </a:r>
            <a:r>
              <a:rPr lang="en-US" b="0" i="0" dirty="0">
                <a:solidFill>
                  <a:srgbClr val="222222"/>
                </a:solidFill>
                <a:effectLst/>
                <a:latin typeface="Helvetica Neue"/>
              </a:rPr>
              <a:t>, </a:t>
            </a:r>
            <a:r>
              <a:rPr lang="en-US" b="0" i="1" dirty="0">
                <a:solidFill>
                  <a:srgbClr val="222222"/>
                </a:solidFill>
                <a:effectLst/>
                <a:latin typeface="Helvetica Neue"/>
              </a:rPr>
              <a:t>12</a:t>
            </a:r>
            <a:r>
              <a:rPr lang="en-US" b="0" i="0" dirty="0">
                <a:solidFill>
                  <a:srgbClr val="222222"/>
                </a:solidFill>
                <a:effectLst/>
                <a:latin typeface="Helvetica Neue"/>
              </a:rPr>
              <a:t>, 2463. https://doi.org/10.3390/w12092463</a:t>
            </a:r>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25</a:t>
            </a:fld>
            <a:endParaRPr lang="en-US"/>
          </a:p>
        </p:txBody>
      </p:sp>
    </p:spTree>
    <p:extLst>
      <p:ext uri="{BB962C8B-B14F-4D97-AF65-F5344CB8AC3E}">
        <p14:creationId xmlns:p14="http://schemas.microsoft.com/office/powerpoint/2010/main" val="3294222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\cite{nasemDTFoundations2024}</a:t>
            </a:r>
          </a:p>
          <a:p>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38</a:t>
            </a:fld>
            <a:endParaRPr lang="en-US"/>
          </a:p>
        </p:txBody>
      </p:sp>
    </p:spTree>
    <p:extLst>
      <p:ext uri="{BB962C8B-B14F-4D97-AF65-F5344CB8AC3E}">
        <p14:creationId xmlns:p14="http://schemas.microsoft.com/office/powerpoint/2010/main" val="34110254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\cite{kritzingerDTinManufacturingLitReview2018}</a:t>
            </a:r>
          </a:p>
          <a:p>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41</a:t>
            </a:fld>
            <a:endParaRPr lang="en-US"/>
          </a:p>
        </p:txBody>
      </p:sp>
    </p:spTree>
    <p:extLst>
      <p:ext uri="{BB962C8B-B14F-4D97-AF65-F5344CB8AC3E}">
        <p14:creationId xmlns:p14="http://schemas.microsoft.com/office/powerpoint/2010/main" val="2822886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 generated images with ChatGPT </a:t>
            </a:r>
          </a:p>
        </p:txBody>
      </p:sp>
      <p:sp>
        <p:nvSpPr>
          <p:cNvPr id="4" name="Slide Number Placeholder 3"/>
          <p:cNvSpPr>
            <a:spLocks noGrp="1"/>
          </p:cNvSpPr>
          <p:nvPr>
            <p:ph type="sldNum" sz="quarter" idx="5"/>
          </p:nvPr>
        </p:nvSpPr>
        <p:spPr/>
        <p:txBody>
          <a:bodyPr/>
          <a:lstStyle/>
          <a:p>
            <a:fld id="{156F4E2F-0058-6E4A-A5F4-2C60FC70160C}" type="slidenum">
              <a:rPr lang="en-US" smtClean="0"/>
              <a:t>42</a:t>
            </a:fld>
            <a:endParaRPr lang="en-US"/>
          </a:p>
        </p:txBody>
      </p:sp>
    </p:spTree>
    <p:extLst>
      <p:ext uri="{BB962C8B-B14F-4D97-AF65-F5344CB8AC3E}">
        <p14:creationId xmlns:p14="http://schemas.microsoft.com/office/powerpoint/2010/main" val="1143307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\cite{stephensLecture2017}</a:t>
            </a:r>
          </a:p>
          <a:p>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45</a:t>
            </a:fld>
            <a:endParaRPr lang="en-US"/>
          </a:p>
        </p:txBody>
      </p:sp>
    </p:spTree>
    <p:extLst>
      <p:ext uri="{BB962C8B-B14F-4D97-AF65-F5344CB8AC3E}">
        <p14:creationId xmlns:p14="http://schemas.microsoft.com/office/powerpoint/2010/main" val="2537061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\cite{straubeAirFlow2007}</a:t>
            </a:r>
          </a:p>
          <a:p>
            <a:endParaRPr lang="en-US" dirty="0"/>
          </a:p>
        </p:txBody>
      </p:sp>
      <p:sp>
        <p:nvSpPr>
          <p:cNvPr id="4" name="Slide Number Placeholder 3"/>
          <p:cNvSpPr>
            <a:spLocks noGrp="1"/>
          </p:cNvSpPr>
          <p:nvPr>
            <p:ph type="sldNum" sz="quarter" idx="5"/>
          </p:nvPr>
        </p:nvSpPr>
        <p:spPr/>
        <p:txBody>
          <a:bodyPr/>
          <a:lstStyle/>
          <a:p>
            <a:fld id="{156F4E2F-0058-6E4A-A5F4-2C60FC70160C}" type="slidenum">
              <a:rPr lang="en-US" smtClean="0"/>
              <a:t>46</a:t>
            </a:fld>
            <a:endParaRPr lang="en-US"/>
          </a:p>
        </p:txBody>
      </p:sp>
    </p:spTree>
    <p:extLst>
      <p:ext uri="{BB962C8B-B14F-4D97-AF65-F5344CB8AC3E}">
        <p14:creationId xmlns:p14="http://schemas.microsoft.com/office/powerpoint/2010/main" val="29306202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C340A-ACCC-FE44-BFCE-6DCB667CF6B0}"/>
              </a:ext>
            </a:extLst>
          </p:cNvPr>
          <p:cNvSpPr>
            <a:spLocks noGrp="1"/>
          </p:cNvSpPr>
          <p:nvPr>
            <p:ph type="title"/>
          </p:nvPr>
        </p:nvSpPr>
        <p:spPr>
          <a:xfrm>
            <a:off x="1366092" y="269530"/>
            <a:ext cx="9987708" cy="870333"/>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D89CE32-8A54-36CE-1A12-D36077C6A7AD}"/>
              </a:ext>
            </a:extLst>
          </p:cNvPr>
          <p:cNvSpPr>
            <a:spLocks noGrp="1"/>
          </p:cNvSpPr>
          <p:nvPr>
            <p:ph type="sldNum" sz="quarter" idx="10"/>
          </p:nvPr>
        </p:nvSpPr>
        <p:spPr/>
        <p:txBody>
          <a:bodyPr/>
          <a:lstStyle/>
          <a:p>
            <a:fld id="{7B1B3024-A1D4-C04E-86A2-C13BC47B8EC2}" type="slidenum">
              <a:rPr lang="en-US" smtClean="0"/>
              <a:pPr/>
              <a:t>‹#›</a:t>
            </a:fld>
            <a:endParaRPr lang="en-US"/>
          </a:p>
        </p:txBody>
      </p:sp>
      <p:pic>
        <p:nvPicPr>
          <p:cNvPr id="4" name="Picture 3">
            <a:extLst>
              <a:ext uri="{FF2B5EF4-FFF2-40B4-BE49-F238E27FC236}">
                <a16:creationId xmlns:a16="http://schemas.microsoft.com/office/drawing/2014/main" id="{0B03E966-A440-C36C-3295-2F1C5336C4E2}"/>
              </a:ext>
            </a:extLst>
          </p:cNvPr>
          <p:cNvPicPr>
            <a:picLocks noChangeAspect="1"/>
          </p:cNvPicPr>
          <p:nvPr userDrawn="1"/>
        </p:nvPicPr>
        <p:blipFill>
          <a:blip r:embed="rId2"/>
          <a:srcRect/>
          <a:stretch/>
        </p:blipFill>
        <p:spPr>
          <a:xfrm>
            <a:off x="453526" y="704697"/>
            <a:ext cx="692394" cy="6720672"/>
          </a:xfrm>
          <a:prstGeom prst="rect">
            <a:avLst/>
          </a:prstGeom>
        </p:spPr>
      </p:pic>
      <p:sp>
        <p:nvSpPr>
          <p:cNvPr id="5" name="TextBox 4">
            <a:extLst>
              <a:ext uri="{FF2B5EF4-FFF2-40B4-BE49-F238E27FC236}">
                <a16:creationId xmlns:a16="http://schemas.microsoft.com/office/drawing/2014/main" id="{6A6D59EE-E044-447D-C592-32D719ACD952}"/>
              </a:ext>
            </a:extLst>
          </p:cNvPr>
          <p:cNvSpPr txBox="1"/>
          <p:nvPr userDrawn="1"/>
        </p:nvSpPr>
        <p:spPr>
          <a:xfrm>
            <a:off x="1478926" y="1281700"/>
            <a:ext cx="9760597" cy="369332"/>
          </a:xfrm>
          <a:prstGeom prst="rect">
            <a:avLst/>
          </a:prstGeom>
          <a:solidFill>
            <a:srgbClr val="006633"/>
          </a:solidFill>
          <a:ln>
            <a:solidFill>
              <a:srgbClr val="FFFF00"/>
            </a:solidFill>
          </a:ln>
        </p:spPr>
        <p:txBody>
          <a:bodyPr wrap="square">
            <a:spAutoFit/>
          </a:bodyPr>
          <a:lstStyle/>
          <a:p>
            <a:endParaRPr lang="en-US" b="1" dirty="0">
              <a:solidFill>
                <a:srgbClr val="FFCD00"/>
              </a:solidFill>
              <a:latin typeface="+mj-lt"/>
            </a:endParaRPr>
          </a:p>
        </p:txBody>
      </p:sp>
      <p:sp>
        <p:nvSpPr>
          <p:cNvPr id="7" name="Text Placeholder 6">
            <a:extLst>
              <a:ext uri="{FF2B5EF4-FFF2-40B4-BE49-F238E27FC236}">
                <a16:creationId xmlns:a16="http://schemas.microsoft.com/office/drawing/2014/main" id="{E5D85874-28D2-D37A-B047-9EE35D7E1A1C}"/>
              </a:ext>
            </a:extLst>
          </p:cNvPr>
          <p:cNvSpPr>
            <a:spLocks noGrp="1"/>
          </p:cNvSpPr>
          <p:nvPr>
            <p:ph type="body" sz="quarter" idx="11"/>
          </p:nvPr>
        </p:nvSpPr>
        <p:spPr>
          <a:xfrm>
            <a:off x="1479550" y="1793875"/>
            <a:ext cx="9759950" cy="4384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1113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g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B462E8A-D0CE-AB4E-A32A-51402BF36467}"/>
              </a:ext>
            </a:extLst>
          </p:cNvPr>
          <p:cNvSpPr>
            <a:spLocks noGrp="1"/>
          </p:cNvSpPr>
          <p:nvPr>
            <p:ph type="pic" sz="quarter" idx="13"/>
          </p:nvPr>
        </p:nvSpPr>
        <p:spPr>
          <a:xfrm>
            <a:off x="3822700" y="914400"/>
            <a:ext cx="7531100" cy="5029200"/>
          </a:xfrm>
        </p:spPr>
        <p:txBody>
          <a:bodyPr/>
          <a:lstStyle/>
          <a:p>
            <a:endParaRPr lang="en-US"/>
          </a:p>
        </p:txBody>
      </p:sp>
      <p:sp>
        <p:nvSpPr>
          <p:cNvPr id="9" name="Slide Number Placeholder 8">
            <a:extLst>
              <a:ext uri="{FF2B5EF4-FFF2-40B4-BE49-F238E27FC236}">
                <a16:creationId xmlns:a16="http://schemas.microsoft.com/office/drawing/2014/main" id="{002596DF-E60F-2E40-9B51-0066A2B77BC0}"/>
              </a:ext>
            </a:extLst>
          </p:cNvPr>
          <p:cNvSpPr>
            <a:spLocks noGrp="1"/>
          </p:cNvSpPr>
          <p:nvPr>
            <p:ph type="sldNum" sz="quarter" idx="12"/>
          </p:nvPr>
        </p:nvSpPr>
        <p:spPr/>
        <p:txBody>
          <a:bodyPr/>
          <a:lstStyle/>
          <a:p>
            <a:fld id="{7B1B3024-A1D4-C04E-86A2-C13BC47B8EC2}" type="slidenum">
              <a:rPr lang="en-US" smtClean="0"/>
              <a:t>‹#›</a:t>
            </a:fld>
            <a:endParaRPr lang="en-US"/>
          </a:p>
        </p:txBody>
      </p:sp>
      <p:pic>
        <p:nvPicPr>
          <p:cNvPr id="15" name="Picture 14">
            <a:extLst>
              <a:ext uri="{FF2B5EF4-FFF2-40B4-BE49-F238E27FC236}">
                <a16:creationId xmlns:a16="http://schemas.microsoft.com/office/drawing/2014/main" id="{0B1E4479-A54F-6344-A5DF-93A7D6F0DF80}"/>
              </a:ext>
            </a:extLst>
          </p:cNvPr>
          <p:cNvPicPr>
            <a:picLocks noChangeAspect="1"/>
          </p:cNvPicPr>
          <p:nvPr userDrawn="1"/>
        </p:nvPicPr>
        <p:blipFill>
          <a:blip r:embed="rId2"/>
          <a:srcRect/>
          <a:stretch/>
        </p:blipFill>
        <p:spPr>
          <a:xfrm>
            <a:off x="453526" y="704697"/>
            <a:ext cx="692394" cy="6720672"/>
          </a:xfrm>
          <a:prstGeom prst="rect">
            <a:avLst/>
          </a:prstGeom>
        </p:spPr>
      </p:pic>
    </p:spTree>
    <p:extLst>
      <p:ext uri="{BB962C8B-B14F-4D97-AF65-F5344CB8AC3E}">
        <p14:creationId xmlns:p14="http://schemas.microsoft.com/office/powerpoint/2010/main" val="20905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FF792B-EECA-2748-A2E4-4C612F7CEFF5}"/>
              </a:ext>
            </a:extLst>
          </p:cNvPr>
          <p:cNvSpPr/>
          <p:nvPr userDrawn="1"/>
        </p:nvSpPr>
        <p:spPr>
          <a:xfrm>
            <a:off x="0" y="0"/>
            <a:ext cx="9144000" cy="30489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CFF6AC20-FCAA-B94B-AAC8-F8819DB0C216}"/>
              </a:ext>
            </a:extLst>
          </p:cNvPr>
          <p:cNvSpPr>
            <a:spLocks noGrp="1"/>
          </p:cNvSpPr>
          <p:nvPr>
            <p:ph sz="half" idx="2"/>
          </p:nvPr>
        </p:nvSpPr>
        <p:spPr>
          <a:xfrm>
            <a:off x="1599446" y="4153359"/>
            <a:ext cx="4746270" cy="1781060"/>
          </a:xfrm>
        </p:spPr>
        <p:txBody>
          <a:bodyPr anchor="t">
            <a:normAutofit/>
          </a:bodyPr>
          <a:lstStyle>
            <a:lvl1pPr marL="0" indent="0">
              <a:buNone/>
              <a:defRPr sz="2400">
                <a:solidFill>
                  <a:schemeClr val="tx1">
                    <a:lumMod val="90000"/>
                    <a:lumOff val="10000"/>
                  </a:schemeClr>
                </a:solidFill>
              </a:defRPr>
            </a:lvl1pPr>
            <a:lvl2pPr marL="457200" indent="0">
              <a:buNone/>
              <a:defRPr sz="2400">
                <a:solidFill>
                  <a:schemeClr val="tx1">
                    <a:lumMod val="90000"/>
                    <a:lumOff val="10000"/>
                  </a:schemeClr>
                </a:solidFill>
              </a:defRPr>
            </a:lvl2pPr>
            <a:lvl3pPr marL="914400" indent="0">
              <a:buNone/>
              <a:defRPr sz="2400">
                <a:solidFill>
                  <a:schemeClr val="tx1">
                    <a:lumMod val="90000"/>
                    <a:lumOff val="10000"/>
                  </a:schemeClr>
                </a:solidFill>
              </a:defRPr>
            </a:lvl3pPr>
            <a:lvl4pPr marL="1371600" indent="0">
              <a:buNone/>
              <a:defRPr sz="2400">
                <a:solidFill>
                  <a:schemeClr val="tx1">
                    <a:lumMod val="90000"/>
                    <a:lumOff val="10000"/>
                  </a:schemeClr>
                </a:solidFill>
              </a:defRPr>
            </a:lvl4pPr>
            <a:lvl5pPr marL="1828800" indent="0">
              <a:buNone/>
              <a:defRPr sz="2400">
                <a:solidFill>
                  <a:schemeClr val="tx1">
                    <a:lumMod val="90000"/>
                    <a:lumOff val="10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9" name="Slide Number Placeholder 8">
            <a:extLst>
              <a:ext uri="{FF2B5EF4-FFF2-40B4-BE49-F238E27FC236}">
                <a16:creationId xmlns:a16="http://schemas.microsoft.com/office/drawing/2014/main" id="{002596DF-E60F-2E40-9B51-0066A2B77BC0}"/>
              </a:ext>
            </a:extLst>
          </p:cNvPr>
          <p:cNvSpPr>
            <a:spLocks noGrp="1"/>
          </p:cNvSpPr>
          <p:nvPr>
            <p:ph type="sldNum" sz="quarter" idx="12"/>
          </p:nvPr>
        </p:nvSpPr>
        <p:spPr/>
        <p:txBody>
          <a:bodyPr/>
          <a:lstStyle/>
          <a:p>
            <a:fld id="{7B1B3024-A1D4-C04E-86A2-C13BC47B8EC2}" type="slidenum">
              <a:rPr lang="en-US" smtClean="0"/>
              <a:t>‹#›</a:t>
            </a:fld>
            <a:endParaRPr lang="en-US"/>
          </a:p>
        </p:txBody>
      </p:sp>
      <p:pic>
        <p:nvPicPr>
          <p:cNvPr id="15" name="Picture 14">
            <a:extLst>
              <a:ext uri="{FF2B5EF4-FFF2-40B4-BE49-F238E27FC236}">
                <a16:creationId xmlns:a16="http://schemas.microsoft.com/office/drawing/2014/main" id="{0B1E4479-A54F-6344-A5DF-93A7D6F0DF80}"/>
              </a:ext>
            </a:extLst>
          </p:cNvPr>
          <p:cNvPicPr>
            <a:picLocks noChangeAspect="1"/>
          </p:cNvPicPr>
          <p:nvPr userDrawn="1"/>
        </p:nvPicPr>
        <p:blipFill>
          <a:blip r:embed="rId2"/>
          <a:srcRect/>
          <a:stretch/>
        </p:blipFill>
        <p:spPr>
          <a:xfrm>
            <a:off x="453526" y="704697"/>
            <a:ext cx="692394" cy="6720672"/>
          </a:xfrm>
          <a:prstGeom prst="rect">
            <a:avLst/>
          </a:prstGeom>
        </p:spPr>
      </p:pic>
      <p:sp>
        <p:nvSpPr>
          <p:cNvPr id="7" name="Title 1">
            <a:extLst>
              <a:ext uri="{FF2B5EF4-FFF2-40B4-BE49-F238E27FC236}">
                <a16:creationId xmlns:a16="http://schemas.microsoft.com/office/drawing/2014/main" id="{36E3D87B-D085-0343-AD9E-9E1845A9EFC9}"/>
              </a:ext>
            </a:extLst>
          </p:cNvPr>
          <p:cNvSpPr>
            <a:spLocks noGrp="1"/>
          </p:cNvSpPr>
          <p:nvPr>
            <p:ph type="title"/>
          </p:nvPr>
        </p:nvSpPr>
        <p:spPr>
          <a:xfrm>
            <a:off x="1599446" y="683046"/>
            <a:ext cx="4955590" cy="870333"/>
          </a:xfrm>
        </p:spPr>
        <p:txBody>
          <a:bodyPr/>
          <a:lstStyle>
            <a:lvl1pPr>
              <a:defRPr>
                <a:solidFill>
                  <a:schemeClr val="bg1"/>
                </a:solidFill>
              </a:defRPr>
            </a:lvl1pPr>
          </a:lstStyle>
          <a:p>
            <a:r>
              <a:rPr lang="en-US" dirty="0"/>
              <a:t>Click to edit Master</a:t>
            </a:r>
          </a:p>
        </p:txBody>
      </p:sp>
      <p:sp>
        <p:nvSpPr>
          <p:cNvPr id="8" name="Text Placeholder 8">
            <a:extLst>
              <a:ext uri="{FF2B5EF4-FFF2-40B4-BE49-F238E27FC236}">
                <a16:creationId xmlns:a16="http://schemas.microsoft.com/office/drawing/2014/main" id="{750CBA07-8444-2141-8A9C-B808E00E8072}"/>
              </a:ext>
            </a:extLst>
          </p:cNvPr>
          <p:cNvSpPr>
            <a:spLocks noGrp="1"/>
          </p:cNvSpPr>
          <p:nvPr>
            <p:ph type="body" sz="quarter" idx="14"/>
          </p:nvPr>
        </p:nvSpPr>
        <p:spPr>
          <a:xfrm>
            <a:off x="1599446" y="3429000"/>
            <a:ext cx="4746270" cy="572436"/>
          </a:xfrm>
        </p:spPr>
        <p:txBody>
          <a:bodyPr>
            <a:noAutofit/>
          </a:bodyPr>
          <a:lstStyle>
            <a:lvl1pPr marL="0" indent="0">
              <a:buNone/>
              <a:defRPr sz="2800" b="1">
                <a:solidFill>
                  <a:schemeClr val="tx1">
                    <a:lumMod val="90000"/>
                    <a:lumOff val="10000"/>
                  </a:schemeClr>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a:t>
            </a:r>
          </a:p>
        </p:txBody>
      </p:sp>
      <p:sp>
        <p:nvSpPr>
          <p:cNvPr id="6" name="Picture Placeholder 5">
            <a:extLst>
              <a:ext uri="{FF2B5EF4-FFF2-40B4-BE49-F238E27FC236}">
                <a16:creationId xmlns:a16="http://schemas.microsoft.com/office/drawing/2014/main" id="{FB462E8A-D0CE-AB4E-A32A-51402BF36467}"/>
              </a:ext>
            </a:extLst>
          </p:cNvPr>
          <p:cNvSpPr>
            <a:spLocks noGrp="1"/>
          </p:cNvSpPr>
          <p:nvPr>
            <p:ph type="pic" sz="quarter" idx="13"/>
          </p:nvPr>
        </p:nvSpPr>
        <p:spPr>
          <a:xfrm>
            <a:off x="6940626" y="914400"/>
            <a:ext cx="4413173" cy="5029200"/>
          </a:xfrm>
        </p:spPr>
        <p:txBody>
          <a:bodyPr/>
          <a:lstStyle/>
          <a:p>
            <a:endParaRPr lang="en-US" dirty="0"/>
          </a:p>
        </p:txBody>
      </p:sp>
    </p:spTree>
    <p:extLst>
      <p:ext uri="{BB962C8B-B14F-4D97-AF65-F5344CB8AC3E}">
        <p14:creationId xmlns:p14="http://schemas.microsoft.com/office/powerpoint/2010/main" val="4145637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act and E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FF792B-EECA-2748-A2E4-4C612F7CEFF5}"/>
              </a:ext>
            </a:extLst>
          </p:cNvPr>
          <p:cNvSpPr/>
          <p:nvPr userDrawn="1"/>
        </p:nvSpPr>
        <p:spPr>
          <a:xfrm>
            <a:off x="0" y="0"/>
            <a:ext cx="8460954"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5">
            <a:extLst>
              <a:ext uri="{FF2B5EF4-FFF2-40B4-BE49-F238E27FC236}">
                <a16:creationId xmlns:a16="http://schemas.microsoft.com/office/drawing/2014/main" id="{FB462E8A-D0CE-AB4E-A32A-51402BF36467}"/>
              </a:ext>
            </a:extLst>
          </p:cNvPr>
          <p:cNvSpPr>
            <a:spLocks noGrp="1"/>
          </p:cNvSpPr>
          <p:nvPr>
            <p:ph type="pic" sz="quarter" idx="13"/>
          </p:nvPr>
        </p:nvSpPr>
        <p:spPr>
          <a:xfrm>
            <a:off x="8460954" y="0"/>
            <a:ext cx="3731046" cy="6858000"/>
          </a:xfrm>
        </p:spPr>
        <p:txBody>
          <a:bodyPr/>
          <a:lstStyle/>
          <a:p>
            <a:endParaRPr lang="en-US" dirty="0"/>
          </a:p>
        </p:txBody>
      </p:sp>
      <p:grpSp>
        <p:nvGrpSpPr>
          <p:cNvPr id="11" name="Group 10">
            <a:extLst>
              <a:ext uri="{FF2B5EF4-FFF2-40B4-BE49-F238E27FC236}">
                <a16:creationId xmlns:a16="http://schemas.microsoft.com/office/drawing/2014/main" id="{A8052B9E-8574-1E4A-A9E2-B997C300537C}"/>
              </a:ext>
            </a:extLst>
          </p:cNvPr>
          <p:cNvGrpSpPr/>
          <p:nvPr userDrawn="1"/>
        </p:nvGrpSpPr>
        <p:grpSpPr>
          <a:xfrm>
            <a:off x="4755128" y="5457921"/>
            <a:ext cx="2848042" cy="553831"/>
            <a:chOff x="4372071" y="3418257"/>
            <a:chExt cx="3470796" cy="674932"/>
          </a:xfrm>
        </p:grpSpPr>
        <p:pic>
          <p:nvPicPr>
            <p:cNvPr id="12" name="Picture 11">
              <a:extLst>
                <a:ext uri="{FF2B5EF4-FFF2-40B4-BE49-F238E27FC236}">
                  <a16:creationId xmlns:a16="http://schemas.microsoft.com/office/drawing/2014/main" id="{57E45BC1-E74E-E648-88A9-EB3ABC53570C}"/>
                </a:ext>
              </a:extLst>
            </p:cNvPr>
            <p:cNvPicPr>
              <a:picLocks noChangeAspect="1"/>
            </p:cNvPicPr>
            <p:nvPr userDrawn="1"/>
          </p:nvPicPr>
          <p:blipFill>
            <a:blip r:embed="rId2"/>
            <a:stretch>
              <a:fillRect/>
            </a:stretch>
          </p:blipFill>
          <p:spPr>
            <a:xfrm>
              <a:off x="4372071" y="3418257"/>
              <a:ext cx="674932" cy="674932"/>
            </a:xfrm>
            <a:prstGeom prst="rect">
              <a:avLst/>
            </a:prstGeom>
          </p:spPr>
        </p:pic>
        <p:pic>
          <p:nvPicPr>
            <p:cNvPr id="13" name="Picture 12">
              <a:extLst>
                <a:ext uri="{FF2B5EF4-FFF2-40B4-BE49-F238E27FC236}">
                  <a16:creationId xmlns:a16="http://schemas.microsoft.com/office/drawing/2014/main" id="{0D871733-9C04-9C44-84C6-33A0FC8986F2}"/>
                </a:ext>
              </a:extLst>
            </p:cNvPr>
            <p:cNvPicPr>
              <a:picLocks noChangeAspect="1"/>
            </p:cNvPicPr>
            <p:nvPr userDrawn="1"/>
          </p:nvPicPr>
          <p:blipFill>
            <a:blip r:embed="rId3"/>
            <a:stretch>
              <a:fillRect/>
            </a:stretch>
          </p:blipFill>
          <p:spPr>
            <a:xfrm>
              <a:off x="6468969" y="3418257"/>
              <a:ext cx="674932" cy="674932"/>
            </a:xfrm>
            <a:prstGeom prst="rect">
              <a:avLst/>
            </a:prstGeom>
          </p:spPr>
        </p:pic>
        <p:pic>
          <p:nvPicPr>
            <p:cNvPr id="14" name="Picture 13">
              <a:extLst>
                <a:ext uri="{FF2B5EF4-FFF2-40B4-BE49-F238E27FC236}">
                  <a16:creationId xmlns:a16="http://schemas.microsoft.com/office/drawing/2014/main" id="{230628B1-C967-9E4D-A5A7-57F2C4E721ED}"/>
                </a:ext>
              </a:extLst>
            </p:cNvPr>
            <p:cNvPicPr>
              <a:picLocks noChangeAspect="1"/>
            </p:cNvPicPr>
            <p:nvPr userDrawn="1"/>
          </p:nvPicPr>
          <p:blipFill>
            <a:blip r:embed="rId4"/>
            <a:stretch>
              <a:fillRect/>
            </a:stretch>
          </p:blipFill>
          <p:spPr>
            <a:xfrm>
              <a:off x="7167935" y="3418257"/>
              <a:ext cx="674932" cy="674932"/>
            </a:xfrm>
            <a:prstGeom prst="rect">
              <a:avLst/>
            </a:prstGeom>
          </p:spPr>
        </p:pic>
        <p:pic>
          <p:nvPicPr>
            <p:cNvPr id="16" name="Picture 15">
              <a:extLst>
                <a:ext uri="{FF2B5EF4-FFF2-40B4-BE49-F238E27FC236}">
                  <a16:creationId xmlns:a16="http://schemas.microsoft.com/office/drawing/2014/main" id="{E839D6BD-DE5B-4749-8199-9F2B5294D5D7}"/>
                </a:ext>
              </a:extLst>
            </p:cNvPr>
            <p:cNvPicPr>
              <a:picLocks noChangeAspect="1"/>
            </p:cNvPicPr>
            <p:nvPr userDrawn="1"/>
          </p:nvPicPr>
          <p:blipFill>
            <a:blip r:embed="rId5"/>
            <a:stretch>
              <a:fillRect/>
            </a:stretch>
          </p:blipFill>
          <p:spPr>
            <a:xfrm>
              <a:off x="5071037" y="3418257"/>
              <a:ext cx="674932" cy="674932"/>
            </a:xfrm>
            <a:prstGeom prst="rect">
              <a:avLst/>
            </a:prstGeom>
          </p:spPr>
        </p:pic>
        <p:pic>
          <p:nvPicPr>
            <p:cNvPr id="17" name="Picture 16">
              <a:extLst>
                <a:ext uri="{FF2B5EF4-FFF2-40B4-BE49-F238E27FC236}">
                  <a16:creationId xmlns:a16="http://schemas.microsoft.com/office/drawing/2014/main" id="{1C79E68D-ED48-9A4F-A808-CBAA49DC0158}"/>
                </a:ext>
              </a:extLst>
            </p:cNvPr>
            <p:cNvPicPr>
              <a:picLocks noChangeAspect="1"/>
            </p:cNvPicPr>
            <p:nvPr userDrawn="1"/>
          </p:nvPicPr>
          <p:blipFill>
            <a:blip r:embed="rId6"/>
            <a:stretch>
              <a:fillRect/>
            </a:stretch>
          </p:blipFill>
          <p:spPr>
            <a:xfrm>
              <a:off x="5770003" y="3418257"/>
              <a:ext cx="674932" cy="674932"/>
            </a:xfrm>
            <a:prstGeom prst="rect">
              <a:avLst/>
            </a:prstGeom>
          </p:spPr>
        </p:pic>
      </p:grpSp>
      <p:pic>
        <p:nvPicPr>
          <p:cNvPr id="18" name="Picture 17">
            <a:extLst>
              <a:ext uri="{FF2B5EF4-FFF2-40B4-BE49-F238E27FC236}">
                <a16:creationId xmlns:a16="http://schemas.microsoft.com/office/drawing/2014/main" id="{90C85322-D3F5-8A4A-8200-A0649DE9906B}"/>
              </a:ext>
            </a:extLst>
          </p:cNvPr>
          <p:cNvPicPr>
            <a:picLocks noChangeAspect="1"/>
          </p:cNvPicPr>
          <p:nvPr userDrawn="1"/>
        </p:nvPicPr>
        <p:blipFill>
          <a:blip r:embed="rId7"/>
          <a:srcRect/>
          <a:stretch/>
        </p:blipFill>
        <p:spPr>
          <a:xfrm>
            <a:off x="2863977" y="784718"/>
            <a:ext cx="2599869" cy="1740545"/>
          </a:xfrm>
          <a:prstGeom prst="rect">
            <a:avLst/>
          </a:prstGeom>
        </p:spPr>
      </p:pic>
      <p:sp>
        <p:nvSpPr>
          <p:cNvPr id="5" name="Content Placeholder 4">
            <a:extLst>
              <a:ext uri="{FF2B5EF4-FFF2-40B4-BE49-F238E27FC236}">
                <a16:creationId xmlns:a16="http://schemas.microsoft.com/office/drawing/2014/main" id="{A5A9A60D-1F32-AE4E-9139-882FEFF631A4}"/>
              </a:ext>
            </a:extLst>
          </p:cNvPr>
          <p:cNvSpPr>
            <a:spLocks noGrp="1"/>
          </p:cNvSpPr>
          <p:nvPr>
            <p:ph sz="quarter" idx="14" hasCustomPrompt="1"/>
          </p:nvPr>
        </p:nvSpPr>
        <p:spPr>
          <a:xfrm>
            <a:off x="724652" y="4925788"/>
            <a:ext cx="3419475" cy="800100"/>
          </a:xfrm>
        </p:spPr>
        <p:txBody>
          <a:bodyPr>
            <a:noAutofit/>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dirty="0"/>
              <a:t>Click to add contact information</a:t>
            </a:r>
          </a:p>
        </p:txBody>
      </p:sp>
      <p:sp>
        <p:nvSpPr>
          <p:cNvPr id="8" name="Content Placeholder 7">
            <a:extLst>
              <a:ext uri="{FF2B5EF4-FFF2-40B4-BE49-F238E27FC236}">
                <a16:creationId xmlns:a16="http://schemas.microsoft.com/office/drawing/2014/main" id="{4DC5AAC1-130D-624E-8664-3513ED806AA6}"/>
              </a:ext>
            </a:extLst>
          </p:cNvPr>
          <p:cNvSpPr>
            <a:spLocks noGrp="1"/>
          </p:cNvSpPr>
          <p:nvPr>
            <p:ph sz="quarter" idx="15" hasCustomPrompt="1"/>
          </p:nvPr>
        </p:nvSpPr>
        <p:spPr>
          <a:xfrm>
            <a:off x="723900" y="3075598"/>
            <a:ext cx="6878638" cy="490538"/>
          </a:xfrm>
          <a:solidFill>
            <a:schemeClr val="accent1"/>
          </a:solidFill>
        </p:spPr>
        <p:txBody>
          <a:bodyPr anchor="ctr">
            <a:noAutofit/>
          </a:bodyPr>
          <a:lstStyle>
            <a:lvl1pPr marL="0" indent="0" algn="ctr">
              <a:buNone/>
              <a:defRPr sz="2400" b="1">
                <a:solidFill>
                  <a:schemeClr val="tx2"/>
                </a:solidFill>
              </a:defRPr>
            </a:lvl1pPr>
            <a:lvl2pPr marL="457200" indent="0">
              <a:buNone/>
              <a:defRPr sz="1800">
                <a:solidFill>
                  <a:schemeClr val="tx2"/>
                </a:solidFill>
              </a:defRPr>
            </a:lvl2pPr>
            <a:lvl3pPr marL="914400" indent="0">
              <a:buNone/>
              <a:defRPr sz="1800">
                <a:solidFill>
                  <a:schemeClr val="tx2"/>
                </a:solidFill>
              </a:defRPr>
            </a:lvl3pPr>
            <a:lvl4pPr marL="1371600" indent="0">
              <a:buNone/>
              <a:defRPr sz="1800">
                <a:solidFill>
                  <a:schemeClr val="tx2"/>
                </a:solidFill>
              </a:defRPr>
            </a:lvl4pPr>
            <a:lvl5pPr marL="1828800" indent="0">
              <a:buNone/>
              <a:defRPr sz="1800">
                <a:solidFill>
                  <a:schemeClr val="tx2"/>
                </a:solidFill>
              </a:defRPr>
            </a:lvl5pPr>
          </a:lstStyle>
          <a:p>
            <a:pPr lvl="0"/>
            <a:r>
              <a:rPr lang="en-US" dirty="0"/>
              <a:t>LEARN MORE AT GMU.EDU</a:t>
            </a:r>
          </a:p>
        </p:txBody>
      </p:sp>
    </p:spTree>
    <p:extLst>
      <p:ext uri="{BB962C8B-B14F-4D97-AF65-F5344CB8AC3E}">
        <p14:creationId xmlns:p14="http://schemas.microsoft.com/office/powerpoint/2010/main" val="37400304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orig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F87B14-9769-B94E-9B32-EF61976B88C8}"/>
              </a:ext>
            </a:extLst>
          </p:cNvPr>
          <p:cNvSpPr/>
          <p:nvPr userDrawn="1"/>
        </p:nvSpPr>
        <p:spPr>
          <a:xfrm>
            <a:off x="0" y="0"/>
            <a:ext cx="772855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164FD434-8A8A-3542-A295-00E4AFE50CF3}"/>
              </a:ext>
            </a:extLst>
          </p:cNvPr>
          <p:cNvSpPr>
            <a:spLocks noGrp="1"/>
          </p:cNvSpPr>
          <p:nvPr>
            <p:ph type="pic" sz="quarter" idx="13"/>
          </p:nvPr>
        </p:nvSpPr>
        <p:spPr>
          <a:xfrm>
            <a:off x="7728559" y="0"/>
            <a:ext cx="4463441" cy="6858000"/>
          </a:xfrm>
        </p:spPr>
        <p:txBody>
          <a:bodyPr/>
          <a:lstStyle/>
          <a:p>
            <a:endParaRPr lang="en-US" dirty="0"/>
          </a:p>
        </p:txBody>
      </p:sp>
      <p:sp>
        <p:nvSpPr>
          <p:cNvPr id="9" name="Rectangle 8">
            <a:extLst>
              <a:ext uri="{FF2B5EF4-FFF2-40B4-BE49-F238E27FC236}">
                <a16:creationId xmlns:a16="http://schemas.microsoft.com/office/drawing/2014/main" id="{5F6D5DD8-68AC-C148-B682-BAAEB2643E94}"/>
              </a:ext>
            </a:extLst>
          </p:cNvPr>
          <p:cNvSpPr/>
          <p:nvPr userDrawn="1"/>
        </p:nvSpPr>
        <p:spPr>
          <a:xfrm>
            <a:off x="1883884" y="940961"/>
            <a:ext cx="9026286" cy="5002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9B48DBE-A1C0-CE4A-9A4C-79C746B09A22}"/>
              </a:ext>
            </a:extLst>
          </p:cNvPr>
          <p:cNvSpPr>
            <a:spLocks noGrp="1"/>
          </p:cNvSpPr>
          <p:nvPr>
            <p:ph type="ctrTitle" hasCustomPrompt="1"/>
          </p:nvPr>
        </p:nvSpPr>
        <p:spPr>
          <a:xfrm>
            <a:off x="5178286" y="2780777"/>
            <a:ext cx="5489713" cy="2192055"/>
          </a:xfrm>
        </p:spPr>
        <p:txBody>
          <a:bodyPr anchor="b"/>
          <a:lstStyle>
            <a:lvl1pPr algn="r">
              <a:defRPr sz="6000" b="1" i="0">
                <a:latin typeface="+mj-lt"/>
              </a:defRPr>
            </a:lvl1pPr>
          </a:lstStyle>
          <a:p>
            <a:r>
              <a:rPr lang="en-US" dirty="0"/>
              <a:t>Click to edit title style</a:t>
            </a:r>
          </a:p>
        </p:txBody>
      </p:sp>
      <p:sp>
        <p:nvSpPr>
          <p:cNvPr id="3" name="Subtitle 2">
            <a:extLst>
              <a:ext uri="{FF2B5EF4-FFF2-40B4-BE49-F238E27FC236}">
                <a16:creationId xmlns:a16="http://schemas.microsoft.com/office/drawing/2014/main" id="{24077352-A975-B349-B4FD-F88E8C33D9FF}"/>
              </a:ext>
            </a:extLst>
          </p:cNvPr>
          <p:cNvSpPr>
            <a:spLocks noGrp="1"/>
          </p:cNvSpPr>
          <p:nvPr>
            <p:ph type="subTitle" idx="1"/>
          </p:nvPr>
        </p:nvSpPr>
        <p:spPr>
          <a:xfrm>
            <a:off x="5178286" y="5148196"/>
            <a:ext cx="5489713" cy="601251"/>
          </a:xfrm>
        </p:spPr>
        <p:txBody>
          <a:bodyPr>
            <a:normAutofit/>
          </a:bodyPr>
          <a:lstStyle>
            <a:lvl1pPr marL="0" indent="0" algn="r">
              <a:buNone/>
              <a:defRPr sz="2000" b="0" i="0">
                <a:solidFill>
                  <a:schemeClr val="tx1">
                    <a:lumMod val="75000"/>
                    <a:lumOff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4" name="Picture 13">
            <a:extLst>
              <a:ext uri="{FF2B5EF4-FFF2-40B4-BE49-F238E27FC236}">
                <a16:creationId xmlns:a16="http://schemas.microsoft.com/office/drawing/2014/main" id="{692F623E-0830-524E-8444-0A8B7FBF9B49}"/>
              </a:ext>
            </a:extLst>
          </p:cNvPr>
          <p:cNvPicPr>
            <a:picLocks noChangeAspect="1"/>
          </p:cNvPicPr>
          <p:nvPr userDrawn="1"/>
        </p:nvPicPr>
        <p:blipFill>
          <a:blip r:embed="rId2"/>
          <a:stretch>
            <a:fillRect/>
          </a:stretch>
        </p:blipFill>
        <p:spPr>
          <a:xfrm>
            <a:off x="2434839" y="1261912"/>
            <a:ext cx="2047994" cy="1371078"/>
          </a:xfrm>
          <a:prstGeom prst="rect">
            <a:avLst/>
          </a:prstGeom>
        </p:spPr>
      </p:pic>
      <p:pic>
        <p:nvPicPr>
          <p:cNvPr id="10" name="Picture 9">
            <a:extLst>
              <a:ext uri="{FF2B5EF4-FFF2-40B4-BE49-F238E27FC236}">
                <a16:creationId xmlns:a16="http://schemas.microsoft.com/office/drawing/2014/main" id="{D6BA85C6-FE82-804C-93AF-BD8E74811428}"/>
              </a:ext>
            </a:extLst>
          </p:cNvPr>
          <p:cNvPicPr>
            <a:picLocks noChangeAspect="1"/>
          </p:cNvPicPr>
          <p:nvPr userDrawn="1"/>
        </p:nvPicPr>
        <p:blipFill>
          <a:blip r:embed="rId3"/>
          <a:srcRect/>
          <a:stretch/>
        </p:blipFill>
        <p:spPr>
          <a:xfrm>
            <a:off x="453526" y="704697"/>
            <a:ext cx="692394" cy="6720672"/>
          </a:xfrm>
          <a:prstGeom prst="rect">
            <a:avLst/>
          </a:prstGeom>
        </p:spPr>
      </p:pic>
    </p:spTree>
    <p:extLst>
      <p:ext uri="{BB962C8B-B14F-4D97-AF65-F5344CB8AC3E}">
        <p14:creationId xmlns:p14="http://schemas.microsoft.com/office/powerpoint/2010/main" val="33946787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big photo-orig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B462E8A-D0CE-AB4E-A32A-51402BF36467}"/>
              </a:ext>
            </a:extLst>
          </p:cNvPr>
          <p:cNvSpPr>
            <a:spLocks noGrp="1"/>
          </p:cNvSpPr>
          <p:nvPr>
            <p:ph type="pic" sz="quarter" idx="13"/>
          </p:nvPr>
        </p:nvSpPr>
        <p:spPr>
          <a:xfrm>
            <a:off x="3822700" y="914400"/>
            <a:ext cx="7531100" cy="5029200"/>
          </a:xfrm>
        </p:spPr>
        <p:txBody>
          <a:bodyPr/>
          <a:lstStyle/>
          <a:p>
            <a:endParaRPr lang="en-US"/>
          </a:p>
        </p:txBody>
      </p:sp>
      <p:sp>
        <p:nvSpPr>
          <p:cNvPr id="2" name="Rectangle 1">
            <a:extLst>
              <a:ext uri="{FF2B5EF4-FFF2-40B4-BE49-F238E27FC236}">
                <a16:creationId xmlns:a16="http://schemas.microsoft.com/office/drawing/2014/main" id="{5EFF792B-EECA-2748-A2E4-4C612F7CEFF5}"/>
              </a:ext>
            </a:extLst>
          </p:cNvPr>
          <p:cNvSpPr/>
          <p:nvPr userDrawn="1"/>
        </p:nvSpPr>
        <p:spPr>
          <a:xfrm>
            <a:off x="1765205" y="2478797"/>
            <a:ext cx="4330795" cy="26991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CFF6AC20-FCAA-B94B-AAC8-F8819DB0C216}"/>
              </a:ext>
            </a:extLst>
          </p:cNvPr>
          <p:cNvSpPr>
            <a:spLocks noGrp="1"/>
          </p:cNvSpPr>
          <p:nvPr>
            <p:ph sz="half" idx="2"/>
          </p:nvPr>
        </p:nvSpPr>
        <p:spPr>
          <a:xfrm>
            <a:off x="1949985" y="2743200"/>
            <a:ext cx="3933023" cy="2203373"/>
          </a:xfrm>
        </p:spPr>
        <p:txBody>
          <a:bodyPr anchor="ctr">
            <a:normAutofit/>
          </a:bodyPr>
          <a:lstStyle>
            <a:lvl1pPr marL="0" indent="0">
              <a:buNone/>
              <a:defRPr sz="240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dirty="0"/>
              <a:t>Click to edit Master text styles</a:t>
            </a:r>
          </a:p>
        </p:txBody>
      </p:sp>
      <p:sp>
        <p:nvSpPr>
          <p:cNvPr id="9" name="Slide Number Placeholder 8">
            <a:extLst>
              <a:ext uri="{FF2B5EF4-FFF2-40B4-BE49-F238E27FC236}">
                <a16:creationId xmlns:a16="http://schemas.microsoft.com/office/drawing/2014/main" id="{002596DF-E60F-2E40-9B51-0066A2B77BC0}"/>
              </a:ext>
            </a:extLst>
          </p:cNvPr>
          <p:cNvSpPr>
            <a:spLocks noGrp="1"/>
          </p:cNvSpPr>
          <p:nvPr>
            <p:ph type="sldNum" sz="quarter" idx="12"/>
          </p:nvPr>
        </p:nvSpPr>
        <p:spPr/>
        <p:txBody>
          <a:bodyPr/>
          <a:lstStyle/>
          <a:p>
            <a:fld id="{7B1B3024-A1D4-C04E-86A2-C13BC47B8EC2}" type="slidenum">
              <a:rPr lang="en-US" smtClean="0"/>
              <a:t>‹#›</a:t>
            </a:fld>
            <a:endParaRPr lang="en-US"/>
          </a:p>
        </p:txBody>
      </p:sp>
      <p:pic>
        <p:nvPicPr>
          <p:cNvPr id="15" name="Picture 14">
            <a:extLst>
              <a:ext uri="{FF2B5EF4-FFF2-40B4-BE49-F238E27FC236}">
                <a16:creationId xmlns:a16="http://schemas.microsoft.com/office/drawing/2014/main" id="{0B1E4479-A54F-6344-A5DF-93A7D6F0DF80}"/>
              </a:ext>
            </a:extLst>
          </p:cNvPr>
          <p:cNvPicPr>
            <a:picLocks noChangeAspect="1"/>
          </p:cNvPicPr>
          <p:nvPr userDrawn="1"/>
        </p:nvPicPr>
        <p:blipFill>
          <a:blip r:embed="rId2"/>
          <a:srcRect/>
          <a:stretch/>
        </p:blipFill>
        <p:spPr>
          <a:xfrm>
            <a:off x="453526" y="704697"/>
            <a:ext cx="692394" cy="6720672"/>
          </a:xfrm>
          <a:prstGeom prst="rect">
            <a:avLst/>
          </a:prstGeom>
        </p:spPr>
      </p:pic>
    </p:spTree>
    <p:extLst>
      <p:ext uri="{BB962C8B-B14F-4D97-AF65-F5344CB8AC3E}">
        <p14:creationId xmlns:p14="http://schemas.microsoft.com/office/powerpoint/2010/main" val="18507091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789723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4401331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One 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32DEC-A0F5-084C-A9EB-F66071B5B185}"/>
              </a:ext>
            </a:extLst>
          </p:cNvPr>
          <p:cNvSpPr>
            <a:spLocks noGrp="1"/>
          </p:cNvSpPr>
          <p:nvPr>
            <p:ph type="title"/>
          </p:nvPr>
        </p:nvSpPr>
        <p:spPr>
          <a:xfrm>
            <a:off x="1471552" y="136525"/>
            <a:ext cx="9314817" cy="870333"/>
          </a:xfrm>
        </p:spPr>
        <p:txBody>
          <a:bodyPr/>
          <a:lstStyle>
            <a:lvl1pPr>
              <a:defRPr>
                <a:solidFill>
                  <a:srgbClr val="006633"/>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9C35A45F-90C7-C849-861F-09BB92E64915}"/>
              </a:ext>
            </a:extLst>
          </p:cNvPr>
          <p:cNvSpPr>
            <a:spLocks noGrp="1"/>
          </p:cNvSpPr>
          <p:nvPr>
            <p:ph sz="half" idx="2"/>
          </p:nvPr>
        </p:nvSpPr>
        <p:spPr>
          <a:xfrm>
            <a:off x="1471552" y="1597981"/>
            <a:ext cx="9314817" cy="5176762"/>
          </a:xfrm>
        </p:spPr>
        <p:txBody>
          <a:bodyPr anchor="t">
            <a:normAutofit/>
          </a:bodyPr>
          <a:lstStyle>
            <a:lvl1pPr marL="0" indent="0">
              <a:lnSpc>
                <a:spcPct val="100000"/>
              </a:lnSpc>
              <a:spcBef>
                <a:spcPts val="0"/>
              </a:spcBef>
              <a:buNone/>
              <a:defRPr sz="2400">
                <a:latin typeface="+mj-lt"/>
              </a:defRPr>
            </a:lvl1pPr>
            <a:lvl2pPr marL="800100" indent="-342900">
              <a:lnSpc>
                <a:spcPct val="100000"/>
              </a:lnSpc>
              <a:buFont typeface="Arial" panose="020B0604020202020204" pitchFamily="34" charset="0"/>
              <a:buChar char="•"/>
              <a:defRPr sz="2200"/>
            </a:lvl2pPr>
            <a:lvl3pPr marL="1257300" indent="-342900">
              <a:lnSpc>
                <a:spcPct val="100000"/>
              </a:lnSpc>
              <a:buFont typeface="Arial" panose="020B0604020202020204" pitchFamily="34" charset="0"/>
              <a:buChar char="•"/>
              <a:defRPr sz="2200"/>
            </a:lvl3pPr>
            <a:lvl4pPr marL="1657350" indent="-285750">
              <a:lnSpc>
                <a:spcPct val="100000"/>
              </a:lnSpc>
              <a:buFont typeface="Arial" panose="020B0604020202020204" pitchFamily="34" charset="0"/>
              <a:buChar char="•"/>
              <a:defRPr sz="2200"/>
            </a:lvl4pPr>
            <a:lvl5pPr marL="2114550" indent="-285750">
              <a:lnSpc>
                <a:spcPct val="100000"/>
              </a:lnSpc>
              <a:buFont typeface="Arial" panose="020B0604020202020204" pitchFamily="34" charset="0"/>
              <a:buChar char="•"/>
              <a:defRPr sz="2200"/>
            </a:lvl5pPr>
          </a:lstStyle>
          <a:p>
            <a:pPr lvl="0"/>
            <a:r>
              <a:rPr lang="en-US" dirty="0"/>
              <a:t>Click to edit Master text styles</a:t>
            </a:r>
          </a:p>
        </p:txBody>
      </p:sp>
      <p:sp>
        <p:nvSpPr>
          <p:cNvPr id="7" name="Slide Number Placeholder 6">
            <a:extLst>
              <a:ext uri="{FF2B5EF4-FFF2-40B4-BE49-F238E27FC236}">
                <a16:creationId xmlns:a16="http://schemas.microsoft.com/office/drawing/2014/main" id="{C0176400-9AF7-F841-939C-63251A76C149}"/>
              </a:ext>
            </a:extLst>
          </p:cNvPr>
          <p:cNvSpPr>
            <a:spLocks noGrp="1"/>
          </p:cNvSpPr>
          <p:nvPr>
            <p:ph type="sldNum" sz="quarter" idx="12"/>
          </p:nvPr>
        </p:nvSpPr>
        <p:spPr>
          <a:xfrm>
            <a:off x="126586" y="6409618"/>
            <a:ext cx="2743200" cy="365125"/>
          </a:xfrm>
        </p:spPr>
        <p:txBody>
          <a:bodyPr/>
          <a:lstStyle>
            <a:lvl1pPr algn="l">
              <a:defRPr/>
            </a:lvl1pPr>
          </a:lstStyle>
          <a:p>
            <a:fld id="{7B1B3024-A1D4-C04E-86A2-C13BC47B8EC2}" type="slidenum">
              <a:rPr lang="en-US" smtClean="0"/>
              <a:pPr/>
              <a:t>‹#›</a:t>
            </a:fld>
            <a:endParaRPr lang="en-US"/>
          </a:p>
        </p:txBody>
      </p:sp>
      <p:pic>
        <p:nvPicPr>
          <p:cNvPr id="8" name="Picture 7">
            <a:extLst>
              <a:ext uri="{FF2B5EF4-FFF2-40B4-BE49-F238E27FC236}">
                <a16:creationId xmlns:a16="http://schemas.microsoft.com/office/drawing/2014/main" id="{5AEBEDEF-8B53-2741-93C4-2B960A781E4B}"/>
              </a:ext>
            </a:extLst>
          </p:cNvPr>
          <p:cNvPicPr>
            <a:picLocks noChangeAspect="1"/>
          </p:cNvPicPr>
          <p:nvPr userDrawn="1"/>
        </p:nvPicPr>
        <p:blipFill>
          <a:blip r:embed="rId2"/>
          <a:srcRect/>
          <a:stretch/>
        </p:blipFill>
        <p:spPr>
          <a:xfrm>
            <a:off x="453526" y="704697"/>
            <a:ext cx="692394" cy="6720672"/>
          </a:xfrm>
          <a:prstGeom prst="rect">
            <a:avLst/>
          </a:prstGeom>
        </p:spPr>
      </p:pic>
      <p:sp>
        <p:nvSpPr>
          <p:cNvPr id="3" name="Text Placeholder 8">
            <a:extLst>
              <a:ext uri="{FF2B5EF4-FFF2-40B4-BE49-F238E27FC236}">
                <a16:creationId xmlns:a16="http://schemas.microsoft.com/office/drawing/2014/main" id="{E9C1D49D-C856-933D-7D92-1597A22FAFB1}"/>
              </a:ext>
            </a:extLst>
          </p:cNvPr>
          <p:cNvSpPr>
            <a:spLocks noGrp="1"/>
          </p:cNvSpPr>
          <p:nvPr>
            <p:ph type="body" sz="quarter" idx="13"/>
          </p:nvPr>
        </p:nvSpPr>
        <p:spPr>
          <a:xfrm>
            <a:off x="1471552" y="1036007"/>
            <a:ext cx="9314817" cy="419992"/>
          </a:xfrm>
        </p:spPr>
        <p:txBody>
          <a:bodyPr>
            <a:normAutofit/>
          </a:bodyPr>
          <a:lstStyle>
            <a:lvl1pPr marL="0" indent="0">
              <a:buNone/>
              <a:defRPr sz="2000" b="0">
                <a:solidFill>
                  <a:srgbClr val="006633"/>
                </a:solidFill>
                <a:latin typeface="+mj-lt"/>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557642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70634E82-1173-1A4A-AD1C-FEBF8269C8C3}"/>
              </a:ext>
            </a:extLst>
          </p:cNvPr>
          <p:cNvPicPr>
            <a:picLocks noChangeAspect="1"/>
          </p:cNvPicPr>
          <p:nvPr userDrawn="1"/>
        </p:nvPicPr>
        <p:blipFill>
          <a:blip r:embed="rId2"/>
          <a:srcRect/>
          <a:stretch/>
        </p:blipFill>
        <p:spPr>
          <a:xfrm>
            <a:off x="453526" y="704697"/>
            <a:ext cx="692394" cy="6720672"/>
          </a:xfrm>
          <a:prstGeom prst="rect">
            <a:avLst/>
          </a:prstGeom>
        </p:spPr>
      </p:pic>
      <p:sp>
        <p:nvSpPr>
          <p:cNvPr id="4" name="Picture Placeholder 10">
            <a:extLst>
              <a:ext uri="{FF2B5EF4-FFF2-40B4-BE49-F238E27FC236}">
                <a16:creationId xmlns:a16="http://schemas.microsoft.com/office/drawing/2014/main" id="{96BCE9A2-9430-AD4F-8856-CF22F838891E}"/>
              </a:ext>
            </a:extLst>
          </p:cNvPr>
          <p:cNvSpPr>
            <a:spLocks noGrp="1"/>
          </p:cNvSpPr>
          <p:nvPr>
            <p:ph type="pic" sz="quarter" idx="13"/>
          </p:nvPr>
        </p:nvSpPr>
        <p:spPr>
          <a:xfrm>
            <a:off x="7728559" y="0"/>
            <a:ext cx="4463441" cy="6858000"/>
          </a:xfrm>
        </p:spPr>
        <p:txBody>
          <a:bodyPr/>
          <a:lstStyle/>
          <a:p>
            <a:endParaRPr lang="en-US" dirty="0"/>
          </a:p>
        </p:txBody>
      </p:sp>
    </p:spTree>
    <p:extLst>
      <p:ext uri="{BB962C8B-B14F-4D97-AF65-F5344CB8AC3E}">
        <p14:creationId xmlns:p14="http://schemas.microsoft.com/office/powerpoint/2010/main" val="3739662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32DEC-A0F5-084C-A9EB-F66071B5B185}"/>
              </a:ext>
            </a:extLst>
          </p:cNvPr>
          <p:cNvSpPr>
            <a:spLocks noGrp="1"/>
          </p:cNvSpPr>
          <p:nvPr>
            <p:ph type="title"/>
          </p:nvPr>
        </p:nvSpPr>
        <p:spPr>
          <a:xfrm>
            <a:off x="1613594" y="649995"/>
            <a:ext cx="8180401" cy="870333"/>
          </a:xfrm>
        </p:spPr>
        <p:txBody>
          <a:bodyPr/>
          <a:lstStyle>
            <a:lvl1pPr>
              <a:defRPr>
                <a:solidFill>
                  <a:schemeClr val="bg1"/>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9C35A45F-90C7-C849-861F-09BB92E64915}"/>
              </a:ext>
            </a:extLst>
          </p:cNvPr>
          <p:cNvSpPr>
            <a:spLocks noGrp="1"/>
          </p:cNvSpPr>
          <p:nvPr>
            <p:ph sz="half" idx="2"/>
          </p:nvPr>
        </p:nvSpPr>
        <p:spPr>
          <a:xfrm>
            <a:off x="1613594" y="3429001"/>
            <a:ext cx="8180401" cy="2514600"/>
          </a:xfrm>
        </p:spPr>
        <p:txBody>
          <a:bodyPr anchor="ctr">
            <a:normAutofit/>
          </a:bodyPr>
          <a:lstStyle>
            <a:lvl1pPr marL="0" indent="0">
              <a:lnSpc>
                <a:spcPct val="100000"/>
              </a:lnSpc>
              <a:buNone/>
              <a:defRPr sz="2400"/>
            </a:lvl1pPr>
            <a:lvl2pPr marL="800100" indent="-342900">
              <a:lnSpc>
                <a:spcPct val="100000"/>
              </a:lnSpc>
              <a:buFont typeface="Arial" panose="020B0604020202020204" pitchFamily="34" charset="0"/>
              <a:buChar char="•"/>
              <a:defRPr sz="2200"/>
            </a:lvl2pPr>
            <a:lvl3pPr marL="1257300" indent="-342900">
              <a:lnSpc>
                <a:spcPct val="100000"/>
              </a:lnSpc>
              <a:buFont typeface="Arial" panose="020B0604020202020204" pitchFamily="34" charset="0"/>
              <a:buChar char="•"/>
              <a:defRPr sz="2200"/>
            </a:lvl3pPr>
            <a:lvl4pPr marL="1657350" indent="-285750">
              <a:lnSpc>
                <a:spcPct val="100000"/>
              </a:lnSpc>
              <a:buFont typeface="Arial" panose="020B0604020202020204" pitchFamily="34" charset="0"/>
              <a:buChar char="•"/>
              <a:defRPr sz="2200"/>
            </a:lvl4pPr>
            <a:lvl5pPr marL="2114550" indent="-285750">
              <a:lnSpc>
                <a:spcPct val="100000"/>
              </a:lnSpc>
              <a:buFont typeface="Arial" panose="020B0604020202020204" pitchFamily="34" charset="0"/>
              <a:buChar char="•"/>
              <a:defRPr sz="2200"/>
            </a:lvl5pPr>
          </a:lstStyle>
          <a:p>
            <a:pPr lvl="0"/>
            <a:r>
              <a:rPr lang="en-US" dirty="0"/>
              <a:t>Click to edit Master text styles</a:t>
            </a:r>
          </a:p>
        </p:txBody>
      </p:sp>
      <p:sp>
        <p:nvSpPr>
          <p:cNvPr id="7" name="Slide Number Placeholder 6">
            <a:extLst>
              <a:ext uri="{FF2B5EF4-FFF2-40B4-BE49-F238E27FC236}">
                <a16:creationId xmlns:a16="http://schemas.microsoft.com/office/drawing/2014/main" id="{C0176400-9AF7-F841-939C-63251A76C149}"/>
              </a:ext>
            </a:extLst>
          </p:cNvPr>
          <p:cNvSpPr>
            <a:spLocks noGrp="1"/>
          </p:cNvSpPr>
          <p:nvPr>
            <p:ph type="sldNum" sz="quarter" idx="12"/>
          </p:nvPr>
        </p:nvSpPr>
        <p:spPr/>
        <p:txBody>
          <a:bodyPr/>
          <a:lstStyle/>
          <a:p>
            <a:fld id="{7B1B3024-A1D4-C04E-86A2-C13BC47B8EC2}" type="slidenum">
              <a:rPr lang="en-US" smtClean="0"/>
              <a:t>‹#›</a:t>
            </a:fld>
            <a:endParaRPr lang="en-US"/>
          </a:p>
        </p:txBody>
      </p:sp>
      <p:pic>
        <p:nvPicPr>
          <p:cNvPr id="8" name="Picture 7">
            <a:extLst>
              <a:ext uri="{FF2B5EF4-FFF2-40B4-BE49-F238E27FC236}">
                <a16:creationId xmlns:a16="http://schemas.microsoft.com/office/drawing/2014/main" id="{5AEBEDEF-8B53-2741-93C4-2B960A781E4B}"/>
              </a:ext>
            </a:extLst>
          </p:cNvPr>
          <p:cNvPicPr>
            <a:picLocks noChangeAspect="1"/>
          </p:cNvPicPr>
          <p:nvPr userDrawn="1"/>
        </p:nvPicPr>
        <p:blipFill>
          <a:blip r:embed="rId2"/>
          <a:srcRect/>
          <a:stretch/>
        </p:blipFill>
        <p:spPr>
          <a:xfrm>
            <a:off x="453526" y="704697"/>
            <a:ext cx="692394" cy="6720672"/>
          </a:xfrm>
          <a:prstGeom prst="rect">
            <a:avLst/>
          </a:prstGeom>
        </p:spPr>
      </p:pic>
      <p:sp>
        <p:nvSpPr>
          <p:cNvPr id="9" name="Text Placeholder 8">
            <a:extLst>
              <a:ext uri="{FF2B5EF4-FFF2-40B4-BE49-F238E27FC236}">
                <a16:creationId xmlns:a16="http://schemas.microsoft.com/office/drawing/2014/main" id="{2C8F5BB0-BA62-0344-9F77-7003B060DE35}"/>
              </a:ext>
            </a:extLst>
          </p:cNvPr>
          <p:cNvSpPr>
            <a:spLocks noGrp="1"/>
          </p:cNvSpPr>
          <p:nvPr>
            <p:ph type="body" sz="quarter" idx="13"/>
          </p:nvPr>
        </p:nvSpPr>
        <p:spPr>
          <a:xfrm>
            <a:off x="1613594" y="1641475"/>
            <a:ext cx="6003925" cy="561975"/>
          </a:xfrm>
        </p:spPr>
        <p:txBody>
          <a:bodyPr/>
          <a:lstStyle>
            <a:lvl1pPr marL="0" indent="0">
              <a:buNone/>
              <a:defRPr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1655847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s gree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893EB9F-8114-834D-8EFA-9153D7E16EE1}"/>
              </a:ext>
            </a:extLst>
          </p:cNvPr>
          <p:cNvSpPr/>
          <p:nvPr userDrawn="1"/>
        </p:nvSpPr>
        <p:spPr>
          <a:xfrm>
            <a:off x="1613594" y="558"/>
            <a:ext cx="9954117" cy="59436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p>
        </p:txBody>
      </p:sp>
      <p:sp>
        <p:nvSpPr>
          <p:cNvPr id="2" name="Title 1">
            <a:extLst>
              <a:ext uri="{FF2B5EF4-FFF2-40B4-BE49-F238E27FC236}">
                <a16:creationId xmlns:a16="http://schemas.microsoft.com/office/drawing/2014/main" id="{DFB32DEC-A0F5-084C-A9EB-F66071B5B185}"/>
              </a:ext>
            </a:extLst>
          </p:cNvPr>
          <p:cNvSpPr>
            <a:spLocks noGrp="1"/>
          </p:cNvSpPr>
          <p:nvPr>
            <p:ph type="title"/>
          </p:nvPr>
        </p:nvSpPr>
        <p:spPr>
          <a:xfrm>
            <a:off x="2270934" y="683046"/>
            <a:ext cx="9987708" cy="870333"/>
          </a:xfrm>
        </p:spPr>
        <p:txBody>
          <a:bodyPr/>
          <a:lstStyle>
            <a:lvl1pPr>
              <a:defRPr>
                <a:solidFill>
                  <a:schemeClr val="bg1"/>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9C35A45F-90C7-C849-861F-09BB92E64915}"/>
              </a:ext>
            </a:extLst>
          </p:cNvPr>
          <p:cNvSpPr>
            <a:spLocks noGrp="1"/>
          </p:cNvSpPr>
          <p:nvPr>
            <p:ph sz="half" idx="2"/>
          </p:nvPr>
        </p:nvSpPr>
        <p:spPr>
          <a:xfrm>
            <a:off x="2270935" y="3054426"/>
            <a:ext cx="3226482" cy="1977547"/>
          </a:xfrm>
        </p:spPr>
        <p:txBody>
          <a:bodyPr anchor="t">
            <a:normAutofit/>
          </a:bodyPr>
          <a:lstStyle>
            <a:lvl1pPr marL="0" indent="0">
              <a:lnSpc>
                <a:spcPct val="100000"/>
              </a:lnSpc>
              <a:buFont typeface="Arial" panose="020B0604020202020204" pitchFamily="34" charset="0"/>
              <a:buNone/>
              <a:defRPr sz="2000">
                <a:solidFill>
                  <a:schemeClr val="bg1"/>
                </a:solidFill>
              </a:defRPr>
            </a:lvl1pPr>
            <a:lvl2pPr marL="457200" indent="0">
              <a:lnSpc>
                <a:spcPct val="100000"/>
              </a:lnSpc>
              <a:buFont typeface="Arial" panose="020B0604020202020204" pitchFamily="34" charset="0"/>
              <a:buNone/>
              <a:defRPr sz="2200">
                <a:solidFill>
                  <a:schemeClr val="bg1"/>
                </a:solidFill>
              </a:defRPr>
            </a:lvl2pPr>
            <a:lvl3pPr marL="914400" indent="0">
              <a:lnSpc>
                <a:spcPct val="100000"/>
              </a:lnSpc>
              <a:buFont typeface="Arial" panose="020B0604020202020204" pitchFamily="34" charset="0"/>
              <a:buNone/>
              <a:defRPr sz="2200">
                <a:solidFill>
                  <a:schemeClr val="bg1"/>
                </a:solidFill>
              </a:defRPr>
            </a:lvl3pPr>
            <a:lvl4pPr marL="1371600" indent="0">
              <a:lnSpc>
                <a:spcPct val="100000"/>
              </a:lnSpc>
              <a:buFont typeface="Arial" panose="020B0604020202020204" pitchFamily="34" charset="0"/>
              <a:buNone/>
              <a:defRPr sz="2200">
                <a:solidFill>
                  <a:schemeClr val="bg1"/>
                </a:solidFill>
              </a:defRPr>
            </a:lvl4pPr>
            <a:lvl5pPr marL="1828800" indent="0">
              <a:lnSpc>
                <a:spcPct val="100000"/>
              </a:lnSpc>
              <a:buFont typeface="Arial" panose="020B0604020202020204" pitchFamily="34" charset="0"/>
              <a:buNone/>
              <a:defRPr sz="2200">
                <a:solidFill>
                  <a:schemeClr val="bg1"/>
                </a:solidFill>
              </a:defRPr>
            </a:lvl5pPr>
          </a:lstStyle>
          <a:p>
            <a:pPr lvl="0"/>
            <a:r>
              <a:rPr lang="en-US" dirty="0"/>
              <a:t>Click to edit Master text styles</a:t>
            </a:r>
          </a:p>
        </p:txBody>
      </p:sp>
      <p:sp>
        <p:nvSpPr>
          <p:cNvPr id="7" name="Slide Number Placeholder 6">
            <a:extLst>
              <a:ext uri="{FF2B5EF4-FFF2-40B4-BE49-F238E27FC236}">
                <a16:creationId xmlns:a16="http://schemas.microsoft.com/office/drawing/2014/main" id="{C0176400-9AF7-F841-939C-63251A76C149}"/>
              </a:ext>
            </a:extLst>
          </p:cNvPr>
          <p:cNvSpPr>
            <a:spLocks noGrp="1"/>
          </p:cNvSpPr>
          <p:nvPr>
            <p:ph type="sldNum" sz="quarter" idx="12"/>
          </p:nvPr>
        </p:nvSpPr>
        <p:spPr/>
        <p:txBody>
          <a:bodyPr/>
          <a:lstStyle/>
          <a:p>
            <a:fld id="{7B1B3024-A1D4-C04E-86A2-C13BC47B8EC2}" type="slidenum">
              <a:rPr lang="en-US" smtClean="0"/>
              <a:t>‹#›</a:t>
            </a:fld>
            <a:endParaRPr lang="en-US"/>
          </a:p>
        </p:txBody>
      </p:sp>
      <p:sp>
        <p:nvSpPr>
          <p:cNvPr id="9" name="Text Placeholder 8">
            <a:extLst>
              <a:ext uri="{FF2B5EF4-FFF2-40B4-BE49-F238E27FC236}">
                <a16:creationId xmlns:a16="http://schemas.microsoft.com/office/drawing/2014/main" id="{2C8F5BB0-BA62-0344-9F77-7003B060DE35}"/>
              </a:ext>
            </a:extLst>
          </p:cNvPr>
          <p:cNvSpPr>
            <a:spLocks noGrp="1"/>
          </p:cNvSpPr>
          <p:nvPr>
            <p:ph type="body" sz="quarter" idx="13"/>
          </p:nvPr>
        </p:nvSpPr>
        <p:spPr>
          <a:xfrm>
            <a:off x="2271680" y="2079415"/>
            <a:ext cx="3225737" cy="801514"/>
          </a:xfrm>
        </p:spPr>
        <p:txBody>
          <a:bodyPr anchor="b">
            <a:noAutofit/>
          </a:bodyPr>
          <a:lstStyle>
            <a:lvl1pPr marL="0" indent="0">
              <a:buNone/>
              <a:defRPr sz="28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a:t>
            </a:r>
          </a:p>
        </p:txBody>
      </p:sp>
      <p:sp>
        <p:nvSpPr>
          <p:cNvPr id="10" name="Content Placeholder 3">
            <a:extLst>
              <a:ext uri="{FF2B5EF4-FFF2-40B4-BE49-F238E27FC236}">
                <a16:creationId xmlns:a16="http://schemas.microsoft.com/office/drawing/2014/main" id="{AF695791-6204-084B-8ADE-26E8AC582CBD}"/>
              </a:ext>
            </a:extLst>
          </p:cNvPr>
          <p:cNvSpPr>
            <a:spLocks noGrp="1"/>
          </p:cNvSpPr>
          <p:nvPr>
            <p:ph sz="half" idx="14"/>
          </p:nvPr>
        </p:nvSpPr>
        <p:spPr>
          <a:xfrm>
            <a:off x="6071755" y="3054426"/>
            <a:ext cx="3226482" cy="1977547"/>
          </a:xfrm>
        </p:spPr>
        <p:txBody>
          <a:bodyPr anchor="t">
            <a:normAutofit/>
          </a:bodyPr>
          <a:lstStyle>
            <a:lvl1pPr marL="0" indent="0">
              <a:lnSpc>
                <a:spcPct val="100000"/>
              </a:lnSpc>
              <a:buFont typeface="Arial" panose="020B0604020202020204" pitchFamily="34" charset="0"/>
              <a:buNone/>
              <a:defRPr sz="2000">
                <a:solidFill>
                  <a:schemeClr val="bg1"/>
                </a:solidFill>
              </a:defRPr>
            </a:lvl1pPr>
            <a:lvl2pPr marL="457200" indent="0">
              <a:lnSpc>
                <a:spcPct val="100000"/>
              </a:lnSpc>
              <a:buFont typeface="Arial" panose="020B0604020202020204" pitchFamily="34" charset="0"/>
              <a:buNone/>
              <a:defRPr sz="2200">
                <a:solidFill>
                  <a:schemeClr val="bg1"/>
                </a:solidFill>
              </a:defRPr>
            </a:lvl2pPr>
            <a:lvl3pPr marL="914400" indent="0">
              <a:lnSpc>
                <a:spcPct val="100000"/>
              </a:lnSpc>
              <a:buFont typeface="Arial" panose="020B0604020202020204" pitchFamily="34" charset="0"/>
              <a:buNone/>
              <a:defRPr sz="2200">
                <a:solidFill>
                  <a:schemeClr val="bg1"/>
                </a:solidFill>
              </a:defRPr>
            </a:lvl3pPr>
            <a:lvl4pPr marL="1371600" indent="0">
              <a:lnSpc>
                <a:spcPct val="100000"/>
              </a:lnSpc>
              <a:buFont typeface="Arial" panose="020B0604020202020204" pitchFamily="34" charset="0"/>
              <a:buNone/>
              <a:defRPr sz="2200">
                <a:solidFill>
                  <a:schemeClr val="bg1"/>
                </a:solidFill>
              </a:defRPr>
            </a:lvl4pPr>
            <a:lvl5pPr marL="1828800" indent="0">
              <a:lnSpc>
                <a:spcPct val="100000"/>
              </a:lnSpc>
              <a:buFont typeface="Arial" panose="020B0604020202020204" pitchFamily="34" charset="0"/>
              <a:buNone/>
              <a:defRPr sz="2200">
                <a:solidFill>
                  <a:schemeClr val="bg1"/>
                </a:solidFill>
              </a:defRPr>
            </a:lvl5pPr>
          </a:lstStyle>
          <a:p>
            <a:pPr lvl="0"/>
            <a:r>
              <a:rPr lang="en-US" dirty="0"/>
              <a:t>Click to edit Master text styles</a:t>
            </a:r>
          </a:p>
        </p:txBody>
      </p:sp>
      <p:sp>
        <p:nvSpPr>
          <p:cNvPr id="11" name="Text Placeholder 8">
            <a:extLst>
              <a:ext uri="{FF2B5EF4-FFF2-40B4-BE49-F238E27FC236}">
                <a16:creationId xmlns:a16="http://schemas.microsoft.com/office/drawing/2014/main" id="{9D31B0EE-D6C6-B248-A423-D3C3BC51B5B7}"/>
              </a:ext>
            </a:extLst>
          </p:cNvPr>
          <p:cNvSpPr>
            <a:spLocks noGrp="1"/>
          </p:cNvSpPr>
          <p:nvPr>
            <p:ph type="body" sz="quarter" idx="15"/>
          </p:nvPr>
        </p:nvSpPr>
        <p:spPr>
          <a:xfrm>
            <a:off x="6072500" y="2079415"/>
            <a:ext cx="3225737" cy="801514"/>
          </a:xfrm>
        </p:spPr>
        <p:txBody>
          <a:bodyPr anchor="b">
            <a:noAutofit/>
          </a:bodyPr>
          <a:lstStyle>
            <a:lvl1pPr marL="0" indent="0">
              <a:buNone/>
              <a:defRPr sz="28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a:t>
            </a:r>
          </a:p>
        </p:txBody>
      </p:sp>
      <p:pic>
        <p:nvPicPr>
          <p:cNvPr id="12" name="Picture 11">
            <a:extLst>
              <a:ext uri="{FF2B5EF4-FFF2-40B4-BE49-F238E27FC236}">
                <a16:creationId xmlns:a16="http://schemas.microsoft.com/office/drawing/2014/main" id="{4239A6C1-AF90-6B46-B5FC-C8F194B29296}"/>
              </a:ext>
            </a:extLst>
          </p:cNvPr>
          <p:cNvPicPr>
            <a:picLocks noChangeAspect="1"/>
          </p:cNvPicPr>
          <p:nvPr userDrawn="1"/>
        </p:nvPicPr>
        <p:blipFill>
          <a:blip r:embed="rId2"/>
          <a:srcRect/>
          <a:stretch/>
        </p:blipFill>
        <p:spPr>
          <a:xfrm>
            <a:off x="453526" y="704697"/>
            <a:ext cx="692394" cy="6720672"/>
          </a:xfrm>
          <a:prstGeom prst="rect">
            <a:avLst/>
          </a:prstGeom>
        </p:spPr>
      </p:pic>
    </p:spTree>
    <p:extLst>
      <p:ext uri="{BB962C8B-B14F-4D97-AF65-F5344CB8AC3E}">
        <p14:creationId xmlns:p14="http://schemas.microsoft.com/office/powerpoint/2010/main" val="2137823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s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32DEC-A0F5-084C-A9EB-F66071B5B185}"/>
              </a:ext>
            </a:extLst>
          </p:cNvPr>
          <p:cNvSpPr>
            <a:spLocks noGrp="1"/>
          </p:cNvSpPr>
          <p:nvPr>
            <p:ph type="title"/>
          </p:nvPr>
        </p:nvSpPr>
        <p:spPr>
          <a:xfrm>
            <a:off x="2270934" y="683046"/>
            <a:ext cx="9987708" cy="870333"/>
          </a:xfrm>
        </p:spPr>
        <p:txBody>
          <a:bodyPr/>
          <a:lstStyle>
            <a:lvl1pPr>
              <a:defRPr>
                <a:solidFill>
                  <a:schemeClr val="tx2"/>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9C35A45F-90C7-C849-861F-09BB92E64915}"/>
              </a:ext>
            </a:extLst>
          </p:cNvPr>
          <p:cNvSpPr>
            <a:spLocks noGrp="1"/>
          </p:cNvSpPr>
          <p:nvPr>
            <p:ph sz="half" idx="2"/>
          </p:nvPr>
        </p:nvSpPr>
        <p:spPr>
          <a:xfrm>
            <a:off x="2270935" y="3054426"/>
            <a:ext cx="3226482" cy="1977547"/>
          </a:xfrm>
        </p:spPr>
        <p:txBody>
          <a:bodyPr anchor="t">
            <a:normAutofit/>
          </a:bodyPr>
          <a:lstStyle>
            <a:lvl1pPr marL="0" indent="0">
              <a:lnSpc>
                <a:spcPct val="100000"/>
              </a:lnSpc>
              <a:buFont typeface="Arial" panose="020B0604020202020204" pitchFamily="34" charset="0"/>
              <a:buNone/>
              <a:defRPr sz="2000">
                <a:solidFill>
                  <a:schemeClr val="tx1"/>
                </a:solidFill>
              </a:defRPr>
            </a:lvl1pPr>
            <a:lvl2pPr marL="457200" indent="0">
              <a:lnSpc>
                <a:spcPct val="100000"/>
              </a:lnSpc>
              <a:buFont typeface="Arial" panose="020B0604020202020204" pitchFamily="34" charset="0"/>
              <a:buNone/>
              <a:defRPr sz="2200">
                <a:solidFill>
                  <a:schemeClr val="bg1"/>
                </a:solidFill>
              </a:defRPr>
            </a:lvl2pPr>
            <a:lvl3pPr marL="914400" indent="0">
              <a:lnSpc>
                <a:spcPct val="100000"/>
              </a:lnSpc>
              <a:buFont typeface="Arial" panose="020B0604020202020204" pitchFamily="34" charset="0"/>
              <a:buNone/>
              <a:defRPr sz="2200">
                <a:solidFill>
                  <a:schemeClr val="bg1"/>
                </a:solidFill>
              </a:defRPr>
            </a:lvl3pPr>
            <a:lvl4pPr marL="1371600" indent="0">
              <a:lnSpc>
                <a:spcPct val="100000"/>
              </a:lnSpc>
              <a:buFont typeface="Arial" panose="020B0604020202020204" pitchFamily="34" charset="0"/>
              <a:buNone/>
              <a:defRPr sz="2200">
                <a:solidFill>
                  <a:schemeClr val="bg1"/>
                </a:solidFill>
              </a:defRPr>
            </a:lvl4pPr>
            <a:lvl5pPr marL="1828800" indent="0">
              <a:lnSpc>
                <a:spcPct val="100000"/>
              </a:lnSpc>
              <a:buFont typeface="Arial" panose="020B0604020202020204" pitchFamily="34" charset="0"/>
              <a:buNone/>
              <a:defRPr sz="2200">
                <a:solidFill>
                  <a:schemeClr val="bg1"/>
                </a:solidFill>
              </a:defRPr>
            </a:lvl5pPr>
          </a:lstStyle>
          <a:p>
            <a:pPr lvl="0"/>
            <a:r>
              <a:rPr lang="en-US" dirty="0"/>
              <a:t>Click to edit Master text styles</a:t>
            </a:r>
          </a:p>
        </p:txBody>
      </p:sp>
      <p:sp>
        <p:nvSpPr>
          <p:cNvPr id="7" name="Slide Number Placeholder 6">
            <a:extLst>
              <a:ext uri="{FF2B5EF4-FFF2-40B4-BE49-F238E27FC236}">
                <a16:creationId xmlns:a16="http://schemas.microsoft.com/office/drawing/2014/main" id="{C0176400-9AF7-F841-939C-63251A76C149}"/>
              </a:ext>
            </a:extLst>
          </p:cNvPr>
          <p:cNvSpPr>
            <a:spLocks noGrp="1"/>
          </p:cNvSpPr>
          <p:nvPr>
            <p:ph type="sldNum" sz="quarter" idx="12"/>
          </p:nvPr>
        </p:nvSpPr>
        <p:spPr/>
        <p:txBody>
          <a:bodyPr/>
          <a:lstStyle/>
          <a:p>
            <a:fld id="{7B1B3024-A1D4-C04E-86A2-C13BC47B8EC2}" type="slidenum">
              <a:rPr lang="en-US" smtClean="0"/>
              <a:t>‹#›</a:t>
            </a:fld>
            <a:endParaRPr lang="en-US"/>
          </a:p>
        </p:txBody>
      </p:sp>
      <p:sp>
        <p:nvSpPr>
          <p:cNvPr id="9" name="Text Placeholder 8">
            <a:extLst>
              <a:ext uri="{FF2B5EF4-FFF2-40B4-BE49-F238E27FC236}">
                <a16:creationId xmlns:a16="http://schemas.microsoft.com/office/drawing/2014/main" id="{2C8F5BB0-BA62-0344-9F77-7003B060DE35}"/>
              </a:ext>
            </a:extLst>
          </p:cNvPr>
          <p:cNvSpPr>
            <a:spLocks noGrp="1"/>
          </p:cNvSpPr>
          <p:nvPr>
            <p:ph type="body" sz="quarter" idx="13"/>
          </p:nvPr>
        </p:nvSpPr>
        <p:spPr>
          <a:xfrm>
            <a:off x="2271680" y="2079415"/>
            <a:ext cx="3225737" cy="801514"/>
          </a:xfrm>
        </p:spPr>
        <p:txBody>
          <a:bodyPr anchor="b">
            <a:noAutofit/>
          </a:bodyPr>
          <a:lstStyle>
            <a:lvl1pPr marL="0" indent="0">
              <a:buNone/>
              <a:defRPr sz="28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a:t>
            </a:r>
          </a:p>
        </p:txBody>
      </p:sp>
      <p:sp>
        <p:nvSpPr>
          <p:cNvPr id="10" name="Content Placeholder 3">
            <a:extLst>
              <a:ext uri="{FF2B5EF4-FFF2-40B4-BE49-F238E27FC236}">
                <a16:creationId xmlns:a16="http://schemas.microsoft.com/office/drawing/2014/main" id="{AF695791-6204-084B-8ADE-26E8AC582CBD}"/>
              </a:ext>
            </a:extLst>
          </p:cNvPr>
          <p:cNvSpPr>
            <a:spLocks noGrp="1"/>
          </p:cNvSpPr>
          <p:nvPr>
            <p:ph sz="half" idx="14"/>
          </p:nvPr>
        </p:nvSpPr>
        <p:spPr>
          <a:xfrm>
            <a:off x="6071755" y="3054426"/>
            <a:ext cx="3226482" cy="1977547"/>
          </a:xfrm>
        </p:spPr>
        <p:txBody>
          <a:bodyPr anchor="t">
            <a:normAutofit/>
          </a:bodyPr>
          <a:lstStyle>
            <a:lvl1pPr marL="0" indent="0">
              <a:lnSpc>
                <a:spcPct val="100000"/>
              </a:lnSpc>
              <a:buFont typeface="Arial" panose="020B0604020202020204" pitchFamily="34" charset="0"/>
              <a:buNone/>
              <a:defRPr sz="2000">
                <a:solidFill>
                  <a:schemeClr val="tx1"/>
                </a:solidFill>
              </a:defRPr>
            </a:lvl1pPr>
            <a:lvl2pPr marL="457200" indent="0">
              <a:lnSpc>
                <a:spcPct val="100000"/>
              </a:lnSpc>
              <a:buFont typeface="Arial" panose="020B0604020202020204" pitchFamily="34" charset="0"/>
              <a:buNone/>
              <a:defRPr sz="2200">
                <a:solidFill>
                  <a:schemeClr val="bg1"/>
                </a:solidFill>
              </a:defRPr>
            </a:lvl2pPr>
            <a:lvl3pPr marL="914400" indent="0">
              <a:lnSpc>
                <a:spcPct val="100000"/>
              </a:lnSpc>
              <a:buFont typeface="Arial" panose="020B0604020202020204" pitchFamily="34" charset="0"/>
              <a:buNone/>
              <a:defRPr sz="2200">
                <a:solidFill>
                  <a:schemeClr val="bg1"/>
                </a:solidFill>
              </a:defRPr>
            </a:lvl3pPr>
            <a:lvl4pPr marL="1371600" indent="0">
              <a:lnSpc>
                <a:spcPct val="100000"/>
              </a:lnSpc>
              <a:buFont typeface="Arial" panose="020B0604020202020204" pitchFamily="34" charset="0"/>
              <a:buNone/>
              <a:defRPr sz="2200">
                <a:solidFill>
                  <a:schemeClr val="bg1"/>
                </a:solidFill>
              </a:defRPr>
            </a:lvl4pPr>
            <a:lvl5pPr marL="1828800" indent="0">
              <a:lnSpc>
                <a:spcPct val="100000"/>
              </a:lnSpc>
              <a:buFont typeface="Arial" panose="020B0604020202020204" pitchFamily="34" charset="0"/>
              <a:buNone/>
              <a:defRPr sz="2200">
                <a:solidFill>
                  <a:schemeClr val="bg1"/>
                </a:solidFill>
              </a:defRPr>
            </a:lvl5pPr>
          </a:lstStyle>
          <a:p>
            <a:pPr lvl="0"/>
            <a:r>
              <a:rPr lang="en-US" dirty="0"/>
              <a:t>Click to edit Master text styles</a:t>
            </a:r>
          </a:p>
        </p:txBody>
      </p:sp>
      <p:sp>
        <p:nvSpPr>
          <p:cNvPr id="11" name="Text Placeholder 8">
            <a:extLst>
              <a:ext uri="{FF2B5EF4-FFF2-40B4-BE49-F238E27FC236}">
                <a16:creationId xmlns:a16="http://schemas.microsoft.com/office/drawing/2014/main" id="{9D31B0EE-D6C6-B248-A423-D3C3BC51B5B7}"/>
              </a:ext>
            </a:extLst>
          </p:cNvPr>
          <p:cNvSpPr>
            <a:spLocks noGrp="1"/>
          </p:cNvSpPr>
          <p:nvPr>
            <p:ph type="body" sz="quarter" idx="15"/>
          </p:nvPr>
        </p:nvSpPr>
        <p:spPr>
          <a:xfrm>
            <a:off x="6072500" y="2079415"/>
            <a:ext cx="3225737" cy="801514"/>
          </a:xfrm>
        </p:spPr>
        <p:txBody>
          <a:bodyPr anchor="b">
            <a:noAutofit/>
          </a:bodyPr>
          <a:lstStyle>
            <a:lvl1pPr marL="0" indent="0">
              <a:buNone/>
              <a:defRPr sz="28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a:t>
            </a:r>
          </a:p>
        </p:txBody>
      </p:sp>
      <p:pic>
        <p:nvPicPr>
          <p:cNvPr id="12" name="Picture 11">
            <a:extLst>
              <a:ext uri="{FF2B5EF4-FFF2-40B4-BE49-F238E27FC236}">
                <a16:creationId xmlns:a16="http://schemas.microsoft.com/office/drawing/2014/main" id="{4239A6C1-AF90-6B46-B5FC-C8F194B29296}"/>
              </a:ext>
            </a:extLst>
          </p:cNvPr>
          <p:cNvPicPr>
            <a:picLocks noChangeAspect="1"/>
          </p:cNvPicPr>
          <p:nvPr userDrawn="1"/>
        </p:nvPicPr>
        <p:blipFill>
          <a:blip r:embed="rId2"/>
          <a:srcRect/>
          <a:stretch/>
        </p:blipFill>
        <p:spPr>
          <a:xfrm>
            <a:off x="453526" y="704697"/>
            <a:ext cx="692394" cy="6720672"/>
          </a:xfrm>
          <a:prstGeom prst="rect">
            <a:avLst/>
          </a:prstGeom>
        </p:spPr>
      </p:pic>
    </p:spTree>
    <p:extLst>
      <p:ext uri="{BB962C8B-B14F-4D97-AF65-F5344CB8AC3E}">
        <p14:creationId xmlns:p14="http://schemas.microsoft.com/office/powerpoint/2010/main" val="94605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hoto qua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A1CDDFF-AE58-9F4A-9E8E-9694DFFFF471}"/>
              </a:ext>
            </a:extLst>
          </p:cNvPr>
          <p:cNvSpPr>
            <a:spLocks noGrp="1"/>
          </p:cNvSpPr>
          <p:nvPr>
            <p:ph type="sldNum" sz="quarter" idx="12"/>
          </p:nvPr>
        </p:nvSpPr>
        <p:spPr/>
        <p:txBody>
          <a:bodyPr/>
          <a:lstStyle/>
          <a:p>
            <a:fld id="{7B1B3024-A1D4-C04E-86A2-C13BC47B8EC2}" type="slidenum">
              <a:rPr lang="en-US" smtClean="0"/>
              <a:t>‹#›</a:t>
            </a:fld>
            <a:endParaRPr lang="en-US"/>
          </a:p>
        </p:txBody>
      </p:sp>
      <p:sp>
        <p:nvSpPr>
          <p:cNvPr id="11" name="Picture Placeholder 6">
            <a:extLst>
              <a:ext uri="{FF2B5EF4-FFF2-40B4-BE49-F238E27FC236}">
                <a16:creationId xmlns:a16="http://schemas.microsoft.com/office/drawing/2014/main" id="{7F36C37F-E095-F24E-A0EF-44DDF6EE481D}"/>
              </a:ext>
            </a:extLst>
          </p:cNvPr>
          <p:cNvSpPr>
            <a:spLocks noGrp="1"/>
          </p:cNvSpPr>
          <p:nvPr>
            <p:ph type="pic" sz="quarter" idx="17"/>
          </p:nvPr>
        </p:nvSpPr>
        <p:spPr>
          <a:xfrm>
            <a:off x="1516655" y="914400"/>
            <a:ext cx="5016348" cy="2514600"/>
          </a:xfrm>
        </p:spPr>
        <p:txBody>
          <a:bodyPr/>
          <a:lstStyle/>
          <a:p>
            <a:endParaRPr lang="en-US"/>
          </a:p>
        </p:txBody>
      </p:sp>
      <p:sp>
        <p:nvSpPr>
          <p:cNvPr id="13" name="Picture Placeholder 6">
            <a:extLst>
              <a:ext uri="{FF2B5EF4-FFF2-40B4-BE49-F238E27FC236}">
                <a16:creationId xmlns:a16="http://schemas.microsoft.com/office/drawing/2014/main" id="{81832670-2457-FF4C-A3CE-B5AC93C76FFD}"/>
              </a:ext>
            </a:extLst>
          </p:cNvPr>
          <p:cNvSpPr>
            <a:spLocks noGrp="1"/>
          </p:cNvSpPr>
          <p:nvPr>
            <p:ph type="pic" sz="quarter" idx="19"/>
          </p:nvPr>
        </p:nvSpPr>
        <p:spPr>
          <a:xfrm>
            <a:off x="6533003" y="914400"/>
            <a:ext cx="5016348" cy="2514600"/>
          </a:xfrm>
        </p:spPr>
        <p:txBody>
          <a:bodyPr/>
          <a:lstStyle/>
          <a:p>
            <a:endParaRPr lang="en-US"/>
          </a:p>
        </p:txBody>
      </p:sp>
      <p:sp>
        <p:nvSpPr>
          <p:cNvPr id="15" name="Picture Placeholder 6">
            <a:extLst>
              <a:ext uri="{FF2B5EF4-FFF2-40B4-BE49-F238E27FC236}">
                <a16:creationId xmlns:a16="http://schemas.microsoft.com/office/drawing/2014/main" id="{8BEBB1B1-4FFD-E642-8A16-EF65525FD34A}"/>
              </a:ext>
            </a:extLst>
          </p:cNvPr>
          <p:cNvSpPr>
            <a:spLocks noGrp="1"/>
          </p:cNvSpPr>
          <p:nvPr>
            <p:ph type="pic" sz="quarter" idx="20"/>
          </p:nvPr>
        </p:nvSpPr>
        <p:spPr>
          <a:xfrm>
            <a:off x="1516655" y="3423816"/>
            <a:ext cx="5016348" cy="2514600"/>
          </a:xfrm>
        </p:spPr>
        <p:txBody>
          <a:bodyPr/>
          <a:lstStyle/>
          <a:p>
            <a:endParaRPr lang="en-US"/>
          </a:p>
        </p:txBody>
      </p:sp>
      <p:sp>
        <p:nvSpPr>
          <p:cNvPr id="16" name="Picture Placeholder 6">
            <a:extLst>
              <a:ext uri="{FF2B5EF4-FFF2-40B4-BE49-F238E27FC236}">
                <a16:creationId xmlns:a16="http://schemas.microsoft.com/office/drawing/2014/main" id="{18893E53-3A73-464F-8367-F627915FF2B6}"/>
              </a:ext>
            </a:extLst>
          </p:cNvPr>
          <p:cNvSpPr>
            <a:spLocks noGrp="1"/>
          </p:cNvSpPr>
          <p:nvPr>
            <p:ph type="pic" sz="quarter" idx="21"/>
          </p:nvPr>
        </p:nvSpPr>
        <p:spPr>
          <a:xfrm>
            <a:off x="6533003" y="3423816"/>
            <a:ext cx="5016348" cy="2514600"/>
          </a:xfrm>
        </p:spPr>
        <p:txBody>
          <a:bodyPr/>
          <a:lstStyle/>
          <a:p>
            <a:endParaRPr lang="en-US"/>
          </a:p>
        </p:txBody>
      </p:sp>
      <p:sp>
        <p:nvSpPr>
          <p:cNvPr id="2" name="Title 1">
            <a:extLst>
              <a:ext uri="{FF2B5EF4-FFF2-40B4-BE49-F238E27FC236}">
                <a16:creationId xmlns:a16="http://schemas.microsoft.com/office/drawing/2014/main" id="{44A38189-EDCF-014B-8DE9-1CAE999333A5}"/>
              </a:ext>
            </a:extLst>
          </p:cNvPr>
          <p:cNvSpPr>
            <a:spLocks noGrp="1"/>
          </p:cNvSpPr>
          <p:nvPr>
            <p:ph type="title" hasCustomPrompt="1"/>
          </p:nvPr>
        </p:nvSpPr>
        <p:spPr>
          <a:xfrm>
            <a:off x="3439099" y="2993833"/>
            <a:ext cx="6327354" cy="870333"/>
          </a:xfrm>
          <a:solidFill>
            <a:srgbClr val="000000"/>
          </a:solidFill>
        </p:spPr>
        <p:txBody>
          <a:bodyPr anchor="ctr">
            <a:normAutofit/>
          </a:bodyPr>
          <a:lstStyle>
            <a:lvl1pPr algn="ctr">
              <a:defRPr sz="3500">
                <a:solidFill>
                  <a:schemeClr val="bg1"/>
                </a:solidFill>
                <a:latin typeface="Arial" panose="020B0604020202020204" pitchFamily="34" charset="0"/>
                <a:cs typeface="Arial" panose="020B0604020202020204" pitchFamily="34" charset="0"/>
              </a:defRPr>
            </a:lvl1pPr>
          </a:lstStyle>
          <a:p>
            <a:r>
              <a:rPr lang="en-US" dirty="0"/>
              <a:t>Edit title</a:t>
            </a:r>
          </a:p>
        </p:txBody>
      </p:sp>
      <p:pic>
        <p:nvPicPr>
          <p:cNvPr id="18" name="Picture 17">
            <a:extLst>
              <a:ext uri="{FF2B5EF4-FFF2-40B4-BE49-F238E27FC236}">
                <a16:creationId xmlns:a16="http://schemas.microsoft.com/office/drawing/2014/main" id="{9AD81B10-69AF-804B-A230-5FA4218E38B1}"/>
              </a:ext>
            </a:extLst>
          </p:cNvPr>
          <p:cNvPicPr>
            <a:picLocks noChangeAspect="1"/>
          </p:cNvPicPr>
          <p:nvPr userDrawn="1"/>
        </p:nvPicPr>
        <p:blipFill>
          <a:blip r:embed="rId2"/>
          <a:srcRect/>
          <a:stretch/>
        </p:blipFill>
        <p:spPr>
          <a:xfrm>
            <a:off x="453526" y="704697"/>
            <a:ext cx="692394" cy="6720672"/>
          </a:xfrm>
          <a:prstGeom prst="rect">
            <a:avLst/>
          </a:prstGeom>
        </p:spPr>
      </p:pic>
    </p:spTree>
    <p:extLst>
      <p:ext uri="{BB962C8B-B14F-4D97-AF65-F5344CB8AC3E}">
        <p14:creationId xmlns:p14="http://schemas.microsoft.com/office/powerpoint/2010/main" val="22589492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51DF6E-897B-D548-B13E-D70DE2F6D943}"/>
              </a:ext>
            </a:extLst>
          </p:cNvPr>
          <p:cNvSpPr>
            <a:spLocks noGrp="1"/>
          </p:cNvSpPr>
          <p:nvPr>
            <p:ph type="body" idx="1"/>
          </p:nvPr>
        </p:nvSpPr>
        <p:spPr>
          <a:xfrm>
            <a:off x="1798255" y="1435100"/>
            <a:ext cx="5157787" cy="823912"/>
          </a:xfrm>
        </p:spPr>
        <p:txBody>
          <a:bodyPr anchor="b">
            <a:noAutofit/>
          </a:bodyPr>
          <a:lstStyle>
            <a:lvl1pPr marL="0" indent="0">
              <a:buNone/>
              <a:defRPr sz="32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FF6AC20-FCAA-B94B-AAC8-F8819DB0C216}"/>
              </a:ext>
            </a:extLst>
          </p:cNvPr>
          <p:cNvSpPr>
            <a:spLocks noGrp="1"/>
          </p:cNvSpPr>
          <p:nvPr>
            <p:ph sz="half" idx="2"/>
          </p:nvPr>
        </p:nvSpPr>
        <p:spPr>
          <a:xfrm>
            <a:off x="1798255" y="2445745"/>
            <a:ext cx="5157787" cy="2977156"/>
          </a:xfrm>
        </p:spPr>
        <p:txBody>
          <a:bodyPr>
            <a:normAutofit/>
          </a:bodyPr>
          <a:lstStyle>
            <a:lvl1pPr marL="0" indent="0">
              <a:buNone/>
              <a:defRPr sz="24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a:extLst>
              <a:ext uri="{FF2B5EF4-FFF2-40B4-BE49-F238E27FC236}">
                <a16:creationId xmlns:a16="http://schemas.microsoft.com/office/drawing/2014/main" id="{002596DF-E60F-2E40-9B51-0066A2B77BC0}"/>
              </a:ext>
            </a:extLst>
          </p:cNvPr>
          <p:cNvSpPr>
            <a:spLocks noGrp="1"/>
          </p:cNvSpPr>
          <p:nvPr>
            <p:ph type="sldNum" sz="quarter" idx="12"/>
          </p:nvPr>
        </p:nvSpPr>
        <p:spPr/>
        <p:txBody>
          <a:bodyPr/>
          <a:lstStyle/>
          <a:p>
            <a:fld id="{7B1B3024-A1D4-C04E-86A2-C13BC47B8EC2}" type="slidenum">
              <a:rPr lang="en-US" smtClean="0"/>
              <a:t>‹#›</a:t>
            </a:fld>
            <a:endParaRPr lang="en-US"/>
          </a:p>
        </p:txBody>
      </p:sp>
      <p:sp>
        <p:nvSpPr>
          <p:cNvPr id="12" name="Chart Placeholder 11">
            <a:extLst>
              <a:ext uri="{FF2B5EF4-FFF2-40B4-BE49-F238E27FC236}">
                <a16:creationId xmlns:a16="http://schemas.microsoft.com/office/drawing/2014/main" id="{2F807D5F-25A9-FD48-89AB-34E0139D7479}"/>
              </a:ext>
            </a:extLst>
          </p:cNvPr>
          <p:cNvSpPr>
            <a:spLocks noGrp="1"/>
          </p:cNvSpPr>
          <p:nvPr>
            <p:ph type="chart" sz="quarter" idx="13"/>
          </p:nvPr>
        </p:nvSpPr>
        <p:spPr>
          <a:xfrm>
            <a:off x="7436902" y="1330325"/>
            <a:ext cx="4197350" cy="4197350"/>
          </a:xfrm>
        </p:spPr>
        <p:txBody>
          <a:bodyPr/>
          <a:lstStyle/>
          <a:p>
            <a:endParaRPr lang="en-US" dirty="0"/>
          </a:p>
        </p:txBody>
      </p:sp>
      <p:pic>
        <p:nvPicPr>
          <p:cNvPr id="15" name="Picture 14">
            <a:extLst>
              <a:ext uri="{FF2B5EF4-FFF2-40B4-BE49-F238E27FC236}">
                <a16:creationId xmlns:a16="http://schemas.microsoft.com/office/drawing/2014/main" id="{0B1E4479-A54F-6344-A5DF-93A7D6F0DF80}"/>
              </a:ext>
            </a:extLst>
          </p:cNvPr>
          <p:cNvPicPr>
            <a:picLocks noChangeAspect="1"/>
          </p:cNvPicPr>
          <p:nvPr userDrawn="1"/>
        </p:nvPicPr>
        <p:blipFill>
          <a:blip r:embed="rId2"/>
          <a:srcRect/>
          <a:stretch/>
        </p:blipFill>
        <p:spPr>
          <a:xfrm>
            <a:off x="453526" y="704697"/>
            <a:ext cx="692394" cy="6720672"/>
          </a:xfrm>
          <a:prstGeom prst="rect">
            <a:avLst/>
          </a:prstGeom>
        </p:spPr>
      </p:pic>
    </p:spTree>
    <p:extLst>
      <p:ext uri="{BB962C8B-B14F-4D97-AF65-F5344CB8AC3E}">
        <p14:creationId xmlns:p14="http://schemas.microsoft.com/office/powerpoint/2010/main" val="2127043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51DF6E-897B-D548-B13E-D70DE2F6D943}"/>
              </a:ext>
            </a:extLst>
          </p:cNvPr>
          <p:cNvSpPr>
            <a:spLocks noGrp="1"/>
          </p:cNvSpPr>
          <p:nvPr>
            <p:ph type="body" idx="1"/>
          </p:nvPr>
        </p:nvSpPr>
        <p:spPr>
          <a:xfrm>
            <a:off x="5116009" y="3070615"/>
            <a:ext cx="6237791" cy="2404768"/>
          </a:xfrm>
        </p:spPr>
        <p:txBody>
          <a:bodyPr anchor="b">
            <a:noAutofit/>
          </a:bodyPr>
          <a:lstStyle>
            <a:lvl1pPr marL="0" indent="0" algn="r">
              <a:buNone/>
              <a:defRPr sz="4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FF6AC20-FCAA-B94B-AAC8-F8819DB0C216}"/>
              </a:ext>
            </a:extLst>
          </p:cNvPr>
          <p:cNvSpPr>
            <a:spLocks noGrp="1"/>
          </p:cNvSpPr>
          <p:nvPr>
            <p:ph sz="half" idx="2"/>
          </p:nvPr>
        </p:nvSpPr>
        <p:spPr>
          <a:xfrm>
            <a:off x="6580687" y="5643545"/>
            <a:ext cx="4773113" cy="509378"/>
          </a:xfrm>
        </p:spPr>
        <p:txBody>
          <a:bodyPr>
            <a:normAutofit/>
          </a:bodyPr>
          <a:lstStyle>
            <a:lvl1pPr marL="0" indent="0" algn="r">
              <a:buNone/>
              <a:defRPr sz="240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dirty="0"/>
              <a:t>Click to edit Master text styles</a:t>
            </a:r>
          </a:p>
        </p:txBody>
      </p:sp>
      <p:pic>
        <p:nvPicPr>
          <p:cNvPr id="7" name="Picture 6">
            <a:extLst>
              <a:ext uri="{FF2B5EF4-FFF2-40B4-BE49-F238E27FC236}">
                <a16:creationId xmlns:a16="http://schemas.microsoft.com/office/drawing/2014/main" id="{1416B4CD-D554-C14C-8C4C-FB0B8C25AA1E}"/>
              </a:ext>
            </a:extLst>
          </p:cNvPr>
          <p:cNvPicPr>
            <a:picLocks noChangeAspect="1"/>
          </p:cNvPicPr>
          <p:nvPr userDrawn="1"/>
        </p:nvPicPr>
        <p:blipFill>
          <a:blip r:embed="rId2"/>
          <a:srcRect/>
          <a:stretch/>
        </p:blipFill>
        <p:spPr>
          <a:xfrm>
            <a:off x="453526" y="704699"/>
            <a:ext cx="692394" cy="6720668"/>
          </a:xfrm>
          <a:prstGeom prst="rect">
            <a:avLst/>
          </a:prstGeom>
        </p:spPr>
      </p:pic>
    </p:spTree>
    <p:extLst>
      <p:ext uri="{BB962C8B-B14F-4D97-AF65-F5344CB8AC3E}">
        <p14:creationId xmlns:p14="http://schemas.microsoft.com/office/powerpoint/2010/main" val="621886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Cols w green boxes on yellow">
    <p:bg>
      <p:bgPr>
        <a:solidFill>
          <a:schemeClr val="accent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238248A-AC25-4B4D-A727-E636D02E1EC2}"/>
              </a:ext>
            </a:extLst>
          </p:cNvPr>
          <p:cNvSpPr/>
          <p:nvPr userDrawn="1"/>
        </p:nvSpPr>
        <p:spPr>
          <a:xfrm>
            <a:off x="2060154" y="3242633"/>
            <a:ext cx="2853369" cy="36153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5151DF6E-897B-D548-B13E-D70DE2F6D943}"/>
              </a:ext>
            </a:extLst>
          </p:cNvPr>
          <p:cNvSpPr>
            <a:spLocks noGrp="1"/>
          </p:cNvSpPr>
          <p:nvPr>
            <p:ph type="body" idx="1"/>
          </p:nvPr>
        </p:nvSpPr>
        <p:spPr>
          <a:xfrm>
            <a:off x="2216450" y="3429000"/>
            <a:ext cx="2542837" cy="804231"/>
          </a:xfrm>
        </p:spPr>
        <p:txBody>
          <a:bodyPr anchor="b">
            <a:noAutofit/>
          </a:bodyPr>
          <a:lstStyle>
            <a:lvl1pPr marL="0" indent="0" algn="l">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CFF6AC20-FCAA-B94B-AAC8-F8819DB0C216}"/>
              </a:ext>
            </a:extLst>
          </p:cNvPr>
          <p:cNvSpPr>
            <a:spLocks noGrp="1"/>
          </p:cNvSpPr>
          <p:nvPr>
            <p:ph sz="half" idx="2"/>
          </p:nvPr>
        </p:nvSpPr>
        <p:spPr>
          <a:xfrm>
            <a:off x="2216450" y="4470523"/>
            <a:ext cx="2388601" cy="1473077"/>
          </a:xfrm>
        </p:spPr>
        <p:txBody>
          <a:bodyPr>
            <a:normAutofit/>
          </a:bodyPr>
          <a:lstStyle>
            <a:lvl1pPr marL="0" indent="0" algn="l">
              <a:lnSpc>
                <a:spcPct val="100000"/>
              </a:lnSpc>
              <a:buNone/>
              <a:defRPr sz="220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dirty="0"/>
              <a:t>Click to edit Master text styles</a:t>
            </a:r>
          </a:p>
        </p:txBody>
      </p:sp>
      <p:pic>
        <p:nvPicPr>
          <p:cNvPr id="7" name="Picture 6">
            <a:extLst>
              <a:ext uri="{FF2B5EF4-FFF2-40B4-BE49-F238E27FC236}">
                <a16:creationId xmlns:a16="http://schemas.microsoft.com/office/drawing/2014/main" id="{1416B4CD-D554-C14C-8C4C-FB0B8C25AA1E}"/>
              </a:ext>
            </a:extLst>
          </p:cNvPr>
          <p:cNvPicPr>
            <a:picLocks noChangeAspect="1"/>
          </p:cNvPicPr>
          <p:nvPr userDrawn="1"/>
        </p:nvPicPr>
        <p:blipFill>
          <a:blip r:embed="rId2"/>
          <a:srcRect/>
          <a:stretch/>
        </p:blipFill>
        <p:spPr>
          <a:xfrm>
            <a:off x="453526" y="704699"/>
            <a:ext cx="692394" cy="6720668"/>
          </a:xfrm>
          <a:prstGeom prst="rect">
            <a:avLst/>
          </a:prstGeom>
        </p:spPr>
      </p:pic>
      <p:sp>
        <p:nvSpPr>
          <p:cNvPr id="10" name="Picture Placeholder 9">
            <a:extLst>
              <a:ext uri="{FF2B5EF4-FFF2-40B4-BE49-F238E27FC236}">
                <a16:creationId xmlns:a16="http://schemas.microsoft.com/office/drawing/2014/main" id="{4D09C0B4-0187-4841-B19E-63BA998D9072}"/>
              </a:ext>
            </a:extLst>
          </p:cNvPr>
          <p:cNvSpPr>
            <a:spLocks noGrp="1"/>
          </p:cNvSpPr>
          <p:nvPr>
            <p:ph type="pic" sz="quarter" idx="10"/>
          </p:nvPr>
        </p:nvSpPr>
        <p:spPr>
          <a:xfrm>
            <a:off x="2060327" y="1481767"/>
            <a:ext cx="2852737" cy="1760866"/>
          </a:xfrm>
        </p:spPr>
        <p:txBody>
          <a:bodyPr/>
          <a:lstStyle/>
          <a:p>
            <a:endParaRPr lang="en-US"/>
          </a:p>
        </p:txBody>
      </p:sp>
      <p:sp>
        <p:nvSpPr>
          <p:cNvPr id="12" name="Content Placeholder 11">
            <a:extLst>
              <a:ext uri="{FF2B5EF4-FFF2-40B4-BE49-F238E27FC236}">
                <a16:creationId xmlns:a16="http://schemas.microsoft.com/office/drawing/2014/main" id="{70AA78EC-3815-B64B-96BD-84554A3D5E4A}"/>
              </a:ext>
            </a:extLst>
          </p:cNvPr>
          <p:cNvSpPr>
            <a:spLocks noGrp="1"/>
          </p:cNvSpPr>
          <p:nvPr>
            <p:ph sz="quarter" idx="11"/>
          </p:nvPr>
        </p:nvSpPr>
        <p:spPr>
          <a:xfrm>
            <a:off x="3271838" y="489527"/>
            <a:ext cx="8207280" cy="628650"/>
          </a:xfrm>
        </p:spPr>
        <p:txBody>
          <a:bodyPr anchor="b">
            <a:noAutofit/>
          </a:bodyPr>
          <a:lstStyle>
            <a:lvl1pPr marL="0" indent="0" algn="r">
              <a:buNone/>
              <a:defRPr sz="4500" b="1">
                <a:solidFill>
                  <a:schemeClr val="tx1"/>
                </a:solidFill>
                <a:latin typeface="+mj-lt"/>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US" dirty="0"/>
              <a:t>Click to edit Master text</a:t>
            </a:r>
          </a:p>
        </p:txBody>
      </p:sp>
      <p:sp>
        <p:nvSpPr>
          <p:cNvPr id="30" name="Rectangle 29">
            <a:extLst>
              <a:ext uri="{FF2B5EF4-FFF2-40B4-BE49-F238E27FC236}">
                <a16:creationId xmlns:a16="http://schemas.microsoft.com/office/drawing/2014/main" id="{1A953B41-50A1-F847-9DEA-7428D16DA784}"/>
              </a:ext>
            </a:extLst>
          </p:cNvPr>
          <p:cNvSpPr/>
          <p:nvPr userDrawn="1"/>
        </p:nvSpPr>
        <p:spPr>
          <a:xfrm>
            <a:off x="5310130" y="3242633"/>
            <a:ext cx="2853369" cy="36153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 Placeholder 2">
            <a:extLst>
              <a:ext uri="{FF2B5EF4-FFF2-40B4-BE49-F238E27FC236}">
                <a16:creationId xmlns:a16="http://schemas.microsoft.com/office/drawing/2014/main" id="{05EB8759-2444-C34D-9FD9-3096022AF7A5}"/>
              </a:ext>
            </a:extLst>
          </p:cNvPr>
          <p:cNvSpPr>
            <a:spLocks noGrp="1"/>
          </p:cNvSpPr>
          <p:nvPr>
            <p:ph type="body" idx="12"/>
          </p:nvPr>
        </p:nvSpPr>
        <p:spPr>
          <a:xfrm>
            <a:off x="5466426" y="3429000"/>
            <a:ext cx="2542837" cy="804231"/>
          </a:xfrm>
        </p:spPr>
        <p:txBody>
          <a:bodyPr anchor="b">
            <a:noAutofit/>
          </a:bodyPr>
          <a:lstStyle>
            <a:lvl1pPr marL="0" indent="0" algn="l">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Content Placeholder 3">
            <a:extLst>
              <a:ext uri="{FF2B5EF4-FFF2-40B4-BE49-F238E27FC236}">
                <a16:creationId xmlns:a16="http://schemas.microsoft.com/office/drawing/2014/main" id="{70D3E8BD-2A0F-1743-B98C-6F9285B393A3}"/>
              </a:ext>
            </a:extLst>
          </p:cNvPr>
          <p:cNvSpPr>
            <a:spLocks noGrp="1"/>
          </p:cNvSpPr>
          <p:nvPr>
            <p:ph sz="half" idx="13"/>
          </p:nvPr>
        </p:nvSpPr>
        <p:spPr>
          <a:xfrm>
            <a:off x="5466426" y="4470523"/>
            <a:ext cx="2388601" cy="1473077"/>
          </a:xfrm>
        </p:spPr>
        <p:txBody>
          <a:bodyPr>
            <a:normAutofit/>
          </a:bodyPr>
          <a:lstStyle>
            <a:lvl1pPr marL="0" indent="0" algn="l">
              <a:lnSpc>
                <a:spcPct val="100000"/>
              </a:lnSpc>
              <a:buNone/>
              <a:defRPr sz="220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dirty="0"/>
              <a:t>Click to edit Master text styles</a:t>
            </a:r>
          </a:p>
        </p:txBody>
      </p:sp>
      <p:sp>
        <p:nvSpPr>
          <p:cNvPr id="33" name="Picture Placeholder 9">
            <a:extLst>
              <a:ext uri="{FF2B5EF4-FFF2-40B4-BE49-F238E27FC236}">
                <a16:creationId xmlns:a16="http://schemas.microsoft.com/office/drawing/2014/main" id="{9F95E2F7-76AD-C74C-9771-101449E80D61}"/>
              </a:ext>
            </a:extLst>
          </p:cNvPr>
          <p:cNvSpPr>
            <a:spLocks noGrp="1"/>
          </p:cNvSpPr>
          <p:nvPr>
            <p:ph type="pic" sz="quarter" idx="14"/>
          </p:nvPr>
        </p:nvSpPr>
        <p:spPr>
          <a:xfrm>
            <a:off x="5310303" y="1481767"/>
            <a:ext cx="2852737" cy="1760866"/>
          </a:xfrm>
        </p:spPr>
        <p:txBody>
          <a:bodyPr/>
          <a:lstStyle/>
          <a:p>
            <a:endParaRPr lang="en-US"/>
          </a:p>
        </p:txBody>
      </p:sp>
      <p:sp>
        <p:nvSpPr>
          <p:cNvPr id="34" name="Rectangle 33">
            <a:extLst>
              <a:ext uri="{FF2B5EF4-FFF2-40B4-BE49-F238E27FC236}">
                <a16:creationId xmlns:a16="http://schemas.microsoft.com/office/drawing/2014/main" id="{C215A3A3-7DDE-9A43-AA7B-04CDB2296606}"/>
              </a:ext>
            </a:extLst>
          </p:cNvPr>
          <p:cNvSpPr/>
          <p:nvPr userDrawn="1"/>
        </p:nvSpPr>
        <p:spPr>
          <a:xfrm>
            <a:off x="8626208" y="3242633"/>
            <a:ext cx="2853369" cy="36153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
            <a:extLst>
              <a:ext uri="{FF2B5EF4-FFF2-40B4-BE49-F238E27FC236}">
                <a16:creationId xmlns:a16="http://schemas.microsoft.com/office/drawing/2014/main" id="{5149C403-A4D1-1C48-A94A-B56E344BB8E4}"/>
              </a:ext>
            </a:extLst>
          </p:cNvPr>
          <p:cNvSpPr>
            <a:spLocks noGrp="1"/>
          </p:cNvSpPr>
          <p:nvPr>
            <p:ph type="body" idx="15"/>
          </p:nvPr>
        </p:nvSpPr>
        <p:spPr>
          <a:xfrm>
            <a:off x="8782504" y="3429000"/>
            <a:ext cx="2542837" cy="804231"/>
          </a:xfrm>
        </p:spPr>
        <p:txBody>
          <a:bodyPr anchor="b">
            <a:noAutofit/>
          </a:bodyPr>
          <a:lstStyle>
            <a:lvl1pPr marL="0" indent="0" algn="l">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6" name="Content Placeholder 3">
            <a:extLst>
              <a:ext uri="{FF2B5EF4-FFF2-40B4-BE49-F238E27FC236}">
                <a16:creationId xmlns:a16="http://schemas.microsoft.com/office/drawing/2014/main" id="{505B9DED-2C1F-F04E-A71A-4F29DE15D2AB}"/>
              </a:ext>
            </a:extLst>
          </p:cNvPr>
          <p:cNvSpPr>
            <a:spLocks noGrp="1"/>
          </p:cNvSpPr>
          <p:nvPr>
            <p:ph sz="half" idx="16"/>
          </p:nvPr>
        </p:nvSpPr>
        <p:spPr>
          <a:xfrm>
            <a:off x="8782504" y="4470523"/>
            <a:ext cx="2388601" cy="1473077"/>
          </a:xfrm>
        </p:spPr>
        <p:txBody>
          <a:bodyPr>
            <a:normAutofit/>
          </a:bodyPr>
          <a:lstStyle>
            <a:lvl1pPr marL="0" indent="0" algn="l">
              <a:lnSpc>
                <a:spcPct val="100000"/>
              </a:lnSpc>
              <a:buNone/>
              <a:defRPr sz="220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dirty="0"/>
              <a:t>Click to edit Master text styles</a:t>
            </a:r>
          </a:p>
        </p:txBody>
      </p:sp>
      <p:sp>
        <p:nvSpPr>
          <p:cNvPr id="37" name="Picture Placeholder 9">
            <a:extLst>
              <a:ext uri="{FF2B5EF4-FFF2-40B4-BE49-F238E27FC236}">
                <a16:creationId xmlns:a16="http://schemas.microsoft.com/office/drawing/2014/main" id="{7309A364-207C-3749-92C3-AE458D58BB54}"/>
              </a:ext>
            </a:extLst>
          </p:cNvPr>
          <p:cNvSpPr>
            <a:spLocks noGrp="1"/>
          </p:cNvSpPr>
          <p:nvPr>
            <p:ph type="pic" sz="quarter" idx="17"/>
          </p:nvPr>
        </p:nvSpPr>
        <p:spPr>
          <a:xfrm>
            <a:off x="8626381" y="1481767"/>
            <a:ext cx="2852737" cy="1760866"/>
          </a:xfrm>
        </p:spPr>
        <p:txBody>
          <a:bodyPr/>
          <a:lstStyle/>
          <a:p>
            <a:endParaRPr lang="en-US"/>
          </a:p>
        </p:txBody>
      </p:sp>
    </p:spTree>
    <p:extLst>
      <p:ext uri="{BB962C8B-B14F-4D97-AF65-F5344CB8AC3E}">
        <p14:creationId xmlns:p14="http://schemas.microsoft.com/office/powerpoint/2010/main" val="4176289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CC6BC4-E0CB-DB4E-AE6C-D3E834B48F70}"/>
              </a:ext>
            </a:extLst>
          </p:cNvPr>
          <p:cNvSpPr>
            <a:spLocks noGrp="1"/>
          </p:cNvSpPr>
          <p:nvPr>
            <p:ph type="title"/>
          </p:nvPr>
        </p:nvSpPr>
        <p:spPr>
          <a:xfrm>
            <a:off x="1366092" y="649995"/>
            <a:ext cx="9987708" cy="870333"/>
          </a:xfrm>
          <a:prstGeom prst="rect">
            <a:avLst/>
          </a:prstGeom>
        </p:spPr>
        <p:txBody>
          <a:bodyPr vert="horz" lIns="91440" tIns="45720" rIns="91440" bIns="45720" rtlCol="0" anchor="b" anchorCtr="0">
            <a:normAutofit/>
          </a:bodyPr>
          <a:lstStyle/>
          <a:p>
            <a:r>
              <a:rPr lang="en-US" dirty="0"/>
              <a:t>Click to edit Master title style</a:t>
            </a:r>
          </a:p>
        </p:txBody>
      </p:sp>
      <p:sp>
        <p:nvSpPr>
          <p:cNvPr id="3" name="Text Placeholder 2">
            <a:extLst>
              <a:ext uri="{FF2B5EF4-FFF2-40B4-BE49-F238E27FC236}">
                <a16:creationId xmlns:a16="http://schemas.microsoft.com/office/drawing/2014/main" id="{A6A2236F-F4D5-BB46-9A26-0C28620F26A8}"/>
              </a:ext>
            </a:extLst>
          </p:cNvPr>
          <p:cNvSpPr>
            <a:spLocks noGrp="1"/>
          </p:cNvSpPr>
          <p:nvPr>
            <p:ph type="body" idx="1"/>
          </p:nvPr>
        </p:nvSpPr>
        <p:spPr>
          <a:xfrm>
            <a:off x="1366090" y="1799303"/>
            <a:ext cx="9987709" cy="414429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FB0656C8-2137-CD40-95D9-6B811B3A7B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n-lt"/>
              </a:defRPr>
            </a:lvl1pPr>
          </a:lstStyle>
          <a:p>
            <a:fld id="{7B1B3024-A1D4-C04E-86A2-C13BC47B8EC2}" type="slidenum">
              <a:rPr lang="en-US" smtClean="0"/>
              <a:pPr/>
              <a:t>‹#›</a:t>
            </a:fld>
            <a:endParaRPr lang="en-US"/>
          </a:p>
        </p:txBody>
      </p:sp>
    </p:spTree>
    <p:extLst>
      <p:ext uri="{BB962C8B-B14F-4D97-AF65-F5344CB8AC3E}">
        <p14:creationId xmlns:p14="http://schemas.microsoft.com/office/powerpoint/2010/main" val="346617094"/>
      </p:ext>
    </p:extLst>
  </p:cSld>
  <p:clrMap bg1="lt1" tx1="dk1" bg2="lt2" tx2="dk2" accent1="accent1" accent2="accent2" accent3="accent3" accent4="accent4" accent5="accent5" accent6="accent6" hlink="hlink" folHlink="folHlink"/>
  <p:sldLayoutIdLst>
    <p:sldLayoutId id="2147483749" r:id="rId1"/>
    <p:sldLayoutId id="2147483733" r:id="rId2"/>
    <p:sldLayoutId id="2147483739" r:id="rId3"/>
    <p:sldLayoutId id="2147483741" r:id="rId4"/>
    <p:sldLayoutId id="2147483748" r:id="rId5"/>
    <p:sldLayoutId id="2147483738" r:id="rId6"/>
    <p:sldLayoutId id="2147483737" r:id="rId7"/>
    <p:sldLayoutId id="2147483742" r:id="rId8"/>
    <p:sldLayoutId id="2147483743" r:id="rId9"/>
    <p:sldLayoutId id="2147483744" r:id="rId10"/>
    <p:sldLayoutId id="2147483745" r:id="rId11"/>
    <p:sldLayoutId id="2147483746" r:id="rId12"/>
    <p:sldLayoutId id="2147483740" r:id="rId13"/>
    <p:sldLayoutId id="2147483747" r:id="rId14"/>
    <p:sldLayoutId id="2147483750" r:id="rId15"/>
    <p:sldLayoutId id="2147483751" r:id="rId16"/>
    <p:sldLayoutId id="2147483752" r:id="rId17"/>
  </p:sldLayoutIdLst>
  <p:hf hdr="0" ftr="0" dt="0"/>
  <p:txStyles>
    <p:titleStyle>
      <a:lvl1pPr algn="l" defTabSz="914400" rtl="0" eaLnBrk="1" latinLnBrk="0" hangingPunct="1">
        <a:lnSpc>
          <a:spcPct val="90000"/>
        </a:lnSpc>
        <a:spcBef>
          <a:spcPct val="0"/>
        </a:spcBef>
        <a:buNone/>
        <a:defRPr sz="4400" b="0" i="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3744" userDrawn="1">
          <p15:clr>
            <a:srgbClr val="F26B43"/>
          </p15:clr>
        </p15:guide>
        <p15:guide id="4" orient="horz" pos="576" userDrawn="1">
          <p15:clr>
            <a:srgbClr val="F26B43"/>
          </p15:clr>
        </p15:guide>
        <p15:guide id="5" orient="horz" pos="192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hyperlink" Target="https://doi.org/10.1007/s00158-022-03410-x" TargetMode="External"/><Relationship Id="rId7" Type="http://schemas.openxmlformats.org/officeDocument/2006/relationships/diagramQuickStyle" Target="../diagrams/quickStyle1.xml"/><Relationship Id="rId2" Type="http://schemas.openxmlformats.org/officeDocument/2006/relationships/hyperlink" Target="https://doi.org/10.1007/s00158-022-03425-4" TargetMode="External"/><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4.png"/><Relationship Id="rId9" Type="http://schemas.microsoft.com/office/2007/relationships/diagramDrawing" Target="../diagrams/drawing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20.png"/><Relationship Id="rId7" Type="http://schemas.openxmlformats.org/officeDocument/2006/relationships/diagramQuickStyle" Target="../diagrams/quickStyle3.xml"/><Relationship Id="rId2" Type="http://schemas.openxmlformats.org/officeDocument/2006/relationships/image" Target="../media/image19.png"/><Relationship Id="rId1" Type="http://schemas.openxmlformats.org/officeDocument/2006/relationships/slideLayout" Target="../slideLayouts/slideLayout17.xml"/><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22.png"/><Relationship Id="rId4" Type="http://schemas.openxmlformats.org/officeDocument/2006/relationships/image" Target="../media/image21.png"/><Relationship Id="rId9" Type="http://schemas.microsoft.com/office/2007/relationships/diagramDrawing" Target="../diagrams/drawing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hyperlink" Target="https://annsim.org/" TargetMode="External"/><Relationship Id="rId2" Type="http://schemas.openxmlformats.org/officeDocument/2006/relationships/image" Target="../media/image27.png"/><Relationship Id="rId1" Type="http://schemas.openxmlformats.org/officeDocument/2006/relationships/slideLayout" Target="../slideLayouts/slideLayout5.xml"/><Relationship Id="rId4" Type="http://schemas.openxmlformats.org/officeDocument/2006/relationships/hyperlink" Target="http://camp.cos.gmu.edu/announcement.html"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7.jpg"/></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17.xml"/><Relationship Id="rId5" Type="http://schemas.openxmlformats.org/officeDocument/2006/relationships/image" Target="../media/image42.png"/><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48918EB6-B74D-214D-A992-AEC39C287CFC}"/>
              </a:ext>
            </a:extLst>
          </p:cNvPr>
          <p:cNvPicPr>
            <a:picLocks noGrp="1" noChangeAspect="1"/>
          </p:cNvPicPr>
          <p:nvPr>
            <p:ph type="pic" sz="quarter" idx="13"/>
          </p:nvPr>
        </p:nvPicPr>
        <p:blipFill rotWithShape="1">
          <a:blip r:embed="rId2"/>
          <a:srcRect t="33769" b="33769"/>
          <a:stretch/>
        </p:blipFill>
        <p:spPr/>
      </p:pic>
      <p:sp>
        <p:nvSpPr>
          <p:cNvPr id="11" name="Rectangle 10">
            <a:extLst>
              <a:ext uri="{FF2B5EF4-FFF2-40B4-BE49-F238E27FC236}">
                <a16:creationId xmlns:a16="http://schemas.microsoft.com/office/drawing/2014/main" id="{1D2D23D5-9524-454C-832F-971A364D0DA8}"/>
              </a:ext>
            </a:extLst>
          </p:cNvPr>
          <p:cNvSpPr/>
          <p:nvPr/>
        </p:nvSpPr>
        <p:spPr>
          <a:xfrm>
            <a:off x="1883883" y="1205976"/>
            <a:ext cx="9026286" cy="5002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17AAAAE3-B605-D447-B74F-9143EF175E10}"/>
              </a:ext>
            </a:extLst>
          </p:cNvPr>
          <p:cNvSpPr txBox="1">
            <a:spLocks/>
          </p:cNvSpPr>
          <p:nvPr/>
        </p:nvSpPr>
        <p:spPr>
          <a:xfrm>
            <a:off x="2103390" y="2812906"/>
            <a:ext cx="8587273" cy="2192055"/>
          </a:xfrm>
          <a:prstGeom prst="rect">
            <a:avLst/>
          </a:prstGeom>
        </p:spPr>
        <p:txBody>
          <a:bodyPr anchor="b"/>
          <a:lstStyle>
            <a:lvl1pPr algn="r" defTabSz="914400" rtl="0" eaLnBrk="1" latinLnBrk="0" hangingPunct="1">
              <a:lnSpc>
                <a:spcPct val="90000"/>
              </a:lnSpc>
              <a:spcBef>
                <a:spcPct val="0"/>
              </a:spcBef>
              <a:buNone/>
              <a:defRPr sz="6000" b="1" i="0" kern="1200">
                <a:solidFill>
                  <a:schemeClr val="tx2"/>
                </a:solidFill>
                <a:latin typeface="+mj-lt"/>
                <a:ea typeface="+mj-ea"/>
                <a:cs typeface="+mj-cs"/>
              </a:defRPr>
            </a:lvl1pPr>
          </a:lstStyle>
          <a:p>
            <a:r>
              <a:rPr lang="en-US" sz="3600" dirty="0"/>
              <a:t>George Mason </a:t>
            </a:r>
          </a:p>
          <a:p>
            <a:r>
              <a:rPr lang="en-US" sz="3600" dirty="0"/>
              <a:t>CSI PhD, </a:t>
            </a:r>
          </a:p>
          <a:p>
            <a:endParaRPr lang="en-US" sz="3600" dirty="0"/>
          </a:p>
          <a:p>
            <a:r>
              <a:rPr lang="en-US" sz="3600" dirty="0"/>
              <a:t>Developing Uncertainty Aware Digital Twins for Indoor Air Quality Modeling, Analysis,</a:t>
            </a:r>
          </a:p>
          <a:p>
            <a:r>
              <a:rPr lang="en-US" sz="3600" dirty="0"/>
              <a:t>and Decision Support</a:t>
            </a:r>
          </a:p>
        </p:txBody>
      </p:sp>
      <p:sp>
        <p:nvSpPr>
          <p:cNvPr id="13" name="Subtitle 2">
            <a:extLst>
              <a:ext uri="{FF2B5EF4-FFF2-40B4-BE49-F238E27FC236}">
                <a16:creationId xmlns:a16="http://schemas.microsoft.com/office/drawing/2014/main" id="{5332C9DD-0D8E-B441-AE30-7EA0240C57E8}"/>
              </a:ext>
            </a:extLst>
          </p:cNvPr>
          <p:cNvSpPr txBox="1">
            <a:spLocks/>
          </p:cNvSpPr>
          <p:nvPr/>
        </p:nvSpPr>
        <p:spPr>
          <a:xfrm>
            <a:off x="4042230" y="5148196"/>
            <a:ext cx="6625770" cy="601251"/>
          </a:xfrm>
          <a:prstGeom prst="rect">
            <a:avLst/>
          </a:prstGeom>
        </p:spPr>
        <p:txBody>
          <a:bodyPr>
            <a:noAutofit/>
          </a:bodyPr>
          <a:lstStyle>
            <a:lvl1pPr marL="0" indent="0" algn="r" defTabSz="914400" rtl="0" eaLnBrk="1" latinLnBrk="0" hangingPunct="1">
              <a:lnSpc>
                <a:spcPct val="90000"/>
              </a:lnSpc>
              <a:spcBef>
                <a:spcPts val="1000"/>
              </a:spcBef>
              <a:buFont typeface="Arial" panose="020B0604020202020204" pitchFamily="34" charset="0"/>
              <a:buNone/>
              <a:defRPr sz="2000" b="0" i="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latin typeface="+mj-lt"/>
              </a:rPr>
              <a:t>Adam Seybert (Lieutenant Colonel, US Army)</a:t>
            </a:r>
          </a:p>
          <a:p>
            <a:r>
              <a:rPr lang="en-US" b="1" dirty="0">
                <a:latin typeface="+mj-lt"/>
              </a:rPr>
              <a:t>George Mason University, US Army Student Detachment</a:t>
            </a:r>
          </a:p>
        </p:txBody>
      </p:sp>
      <p:pic>
        <p:nvPicPr>
          <p:cNvPr id="14" name="Picture 13">
            <a:extLst>
              <a:ext uri="{FF2B5EF4-FFF2-40B4-BE49-F238E27FC236}">
                <a16:creationId xmlns:a16="http://schemas.microsoft.com/office/drawing/2014/main" id="{DD169DAB-65E0-2A41-B5E0-9003AC3CF7E1}"/>
              </a:ext>
            </a:extLst>
          </p:cNvPr>
          <p:cNvPicPr>
            <a:picLocks noChangeAspect="1"/>
          </p:cNvPicPr>
          <p:nvPr/>
        </p:nvPicPr>
        <p:blipFill>
          <a:blip r:embed="rId3"/>
          <a:stretch>
            <a:fillRect/>
          </a:stretch>
        </p:blipFill>
        <p:spPr>
          <a:xfrm>
            <a:off x="2434839" y="1261912"/>
            <a:ext cx="2047994" cy="1371078"/>
          </a:xfrm>
          <a:prstGeom prst="rect">
            <a:avLst/>
          </a:prstGeom>
        </p:spPr>
      </p:pic>
      <p:sp>
        <p:nvSpPr>
          <p:cNvPr id="2" name="Slide Number Placeholder 1">
            <a:extLst>
              <a:ext uri="{FF2B5EF4-FFF2-40B4-BE49-F238E27FC236}">
                <a16:creationId xmlns:a16="http://schemas.microsoft.com/office/drawing/2014/main" id="{BBBE79A5-B8D9-C856-734B-443AE15CD2C4}"/>
              </a:ext>
            </a:extLst>
          </p:cNvPr>
          <p:cNvSpPr>
            <a:spLocks noGrp="1"/>
          </p:cNvSpPr>
          <p:nvPr>
            <p:ph type="sldNum" sz="quarter" idx="12"/>
          </p:nvPr>
        </p:nvSpPr>
        <p:spPr/>
        <p:txBody>
          <a:bodyPr/>
          <a:lstStyle/>
          <a:p>
            <a:fld id="{7B1B3024-A1D4-C04E-86A2-C13BC47B8EC2}" type="slidenum">
              <a:rPr lang="en-US" smtClean="0"/>
              <a:t>1</a:t>
            </a:fld>
            <a:endParaRPr lang="en-US"/>
          </a:p>
        </p:txBody>
      </p:sp>
    </p:spTree>
    <p:extLst>
      <p:ext uri="{BB962C8B-B14F-4D97-AF65-F5344CB8AC3E}">
        <p14:creationId xmlns:p14="http://schemas.microsoft.com/office/powerpoint/2010/main" val="32842158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901F008-6981-61E5-9F30-F2C00A092565}"/>
              </a:ext>
            </a:extLst>
          </p:cNvPr>
          <p:cNvSpPr>
            <a:spLocks noGrp="1"/>
          </p:cNvSpPr>
          <p:nvPr>
            <p:ph type="title"/>
          </p:nvPr>
        </p:nvSpPr>
        <p:spPr/>
        <p:txBody>
          <a:bodyPr/>
          <a:lstStyle/>
          <a:p>
            <a:r>
              <a:rPr lang="en-US" dirty="0"/>
              <a:t>Literature Review-Major Conclusions</a:t>
            </a:r>
          </a:p>
        </p:txBody>
      </p:sp>
      <p:sp>
        <p:nvSpPr>
          <p:cNvPr id="10" name="Rectangle 1">
            <a:extLst>
              <a:ext uri="{FF2B5EF4-FFF2-40B4-BE49-F238E27FC236}">
                <a16:creationId xmlns:a16="http://schemas.microsoft.com/office/drawing/2014/main" id="{1A39F3CB-319A-9703-48CC-E8DFAC94B995}"/>
              </a:ext>
            </a:extLst>
          </p:cNvPr>
          <p:cNvSpPr>
            <a:spLocks noGrp="1" noChangeArrowheads="1"/>
          </p:cNvSpPr>
          <p:nvPr>
            <p:ph type="body" sz="quarter" idx="11"/>
          </p:nvPr>
        </p:nvSpPr>
        <p:spPr bwMode="auto">
          <a:xfrm>
            <a:off x="1479550" y="1668026"/>
            <a:ext cx="5576343" cy="5053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fontScale="92500"/>
          </a:bodyPr>
          <a:lstStyle/>
          <a:p>
            <a:pPr marL="0" marR="0" lvl="0" indent="0" algn="l" defTabSz="914400" rtl="0" eaLnBrk="0" fontAlgn="base" latinLnBrk="0" hangingPunct="0">
              <a:lnSpc>
                <a:spcPct val="120000"/>
              </a:lnSpc>
              <a:spcBef>
                <a:spcPct val="0"/>
              </a:spcBef>
              <a:spcAft>
                <a:spcPct val="0"/>
              </a:spcAft>
              <a:buClrTx/>
              <a:buSzTx/>
              <a:buNone/>
              <a:tabLst/>
            </a:pPr>
            <a:r>
              <a:rPr kumimoji="0" lang="en-US" altLang="en-US" sz="2000" b="1" i="0" u="none" strike="noStrike" cap="none" normalizeH="0" baseline="0" dirty="0">
                <a:ln>
                  <a:noFill/>
                </a:ln>
                <a:solidFill>
                  <a:schemeClr val="tx1"/>
                </a:solidFill>
                <a:effectLst/>
                <a:latin typeface="+mj-lt"/>
              </a:rPr>
              <a:t>Digital Twin (DT) Technologies</a:t>
            </a:r>
            <a:endParaRPr kumimoji="0" lang="en-US" altLang="en-US" sz="2000" b="0" i="0" u="none" strike="noStrike" cap="none" normalizeH="0" baseline="0" dirty="0">
              <a:ln>
                <a:noFill/>
              </a:ln>
              <a:solidFill>
                <a:schemeClr val="tx1"/>
              </a:solidFill>
              <a:effectLst/>
              <a:latin typeface="+mj-lt"/>
            </a:endParaRPr>
          </a:p>
          <a:p>
            <a:pPr eaLnBrk="0" fontAlgn="base" hangingPunct="0">
              <a:lnSpc>
                <a:spcPct val="120000"/>
              </a:lnSpc>
              <a:spcBef>
                <a:spcPct val="0"/>
              </a:spcBef>
              <a:spcAft>
                <a:spcPct val="0"/>
              </a:spcAft>
            </a:pPr>
            <a:r>
              <a:rPr kumimoji="0" lang="en-US" altLang="en-US" sz="2000" b="0" i="0" u="none" strike="noStrike" cap="none" normalizeH="0" baseline="0" dirty="0">
                <a:ln>
                  <a:noFill/>
                </a:ln>
                <a:solidFill>
                  <a:schemeClr val="tx1"/>
                </a:solidFill>
                <a:effectLst/>
                <a:latin typeface="+mj-lt"/>
              </a:rPr>
              <a:t>Components</a:t>
            </a:r>
          </a:p>
          <a:p>
            <a:pPr marL="800100" lvl="1" indent="-342900">
              <a:buFont typeface="+mj-lt"/>
              <a:buAutoNum type="arabicPeriod"/>
            </a:pPr>
            <a:r>
              <a:rPr lang="en-US" sz="1600" dirty="0">
                <a:latin typeface="+mj-lt"/>
              </a:rPr>
              <a:t>Modeling and Simulation to create </a:t>
            </a:r>
            <a:r>
              <a:rPr lang="en-US" sz="1600" b="1" dirty="0">
                <a:latin typeface="+mj-lt"/>
              </a:rPr>
              <a:t>a virtual representation </a:t>
            </a:r>
            <a:r>
              <a:rPr lang="en-US" sz="1600" dirty="0">
                <a:latin typeface="+mj-lt"/>
              </a:rPr>
              <a:t>of a </a:t>
            </a:r>
            <a:r>
              <a:rPr lang="en-US" sz="1600" b="1" dirty="0">
                <a:latin typeface="+mj-lt"/>
              </a:rPr>
              <a:t>physical counterpart</a:t>
            </a:r>
          </a:p>
          <a:p>
            <a:pPr marL="800100" lvl="1" indent="-342900">
              <a:buFont typeface="+mj-lt"/>
              <a:buAutoNum type="arabicPeriod"/>
            </a:pPr>
            <a:r>
              <a:rPr lang="en-US" sz="1600" b="1" dirty="0">
                <a:latin typeface="+mj-lt"/>
              </a:rPr>
              <a:t>Bi-directional interaction</a:t>
            </a:r>
            <a:r>
              <a:rPr lang="en-US" sz="1600" dirty="0">
                <a:latin typeface="+mj-lt"/>
              </a:rPr>
              <a:t> between the virtual and physical</a:t>
            </a:r>
            <a:endParaRPr kumimoji="0" lang="en-US" altLang="en-US" sz="2000" b="0" i="0" u="none" strike="noStrike" cap="none" normalizeH="0" baseline="0" dirty="0">
              <a:ln>
                <a:noFill/>
              </a:ln>
              <a:solidFill>
                <a:schemeClr val="tx1"/>
              </a:solidFill>
              <a:effectLst/>
              <a:latin typeface="+mj-lt"/>
            </a:endParaRPr>
          </a:p>
          <a:p>
            <a:pPr eaLnBrk="0" fontAlgn="base" hangingPunct="0">
              <a:lnSpc>
                <a:spcPct val="120000"/>
              </a:lnSpc>
              <a:spcBef>
                <a:spcPct val="0"/>
              </a:spcBef>
              <a:spcAft>
                <a:spcPct val="0"/>
              </a:spcAft>
            </a:pPr>
            <a:r>
              <a:rPr kumimoji="0" lang="en-US" altLang="en-US" sz="2000" b="0" i="0" u="none" strike="noStrike" cap="none" normalizeH="0" baseline="0" dirty="0">
                <a:ln>
                  <a:noFill/>
                </a:ln>
                <a:solidFill>
                  <a:schemeClr val="tx1"/>
                </a:solidFill>
                <a:effectLst/>
                <a:latin typeface="+mj-lt"/>
              </a:rPr>
              <a:t>DTs offer a promising solution to the challenges dynamic physical systems by:</a:t>
            </a:r>
          </a:p>
          <a:p>
            <a:pPr lvl="1" eaLnBrk="0" fontAlgn="base" hangingPunct="0">
              <a:lnSpc>
                <a:spcPct val="120000"/>
              </a:lnSpc>
              <a:spcBef>
                <a:spcPct val="0"/>
              </a:spcBef>
              <a:spcAft>
                <a:spcPct val="0"/>
              </a:spcAft>
            </a:pPr>
            <a:r>
              <a:rPr kumimoji="0" lang="en-US" altLang="en-US" sz="2000" b="0" i="0" u="none" strike="noStrike" cap="none" normalizeH="0" baseline="0" dirty="0">
                <a:ln>
                  <a:noFill/>
                </a:ln>
                <a:solidFill>
                  <a:schemeClr val="tx1"/>
                </a:solidFill>
                <a:effectLst/>
                <a:latin typeface="+mj-lt"/>
              </a:rPr>
              <a:t>Integrating real-time </a:t>
            </a:r>
            <a:r>
              <a:rPr kumimoji="0" lang="en-US" altLang="en-US" sz="2000" b="1" i="0" u="none" strike="noStrike" cap="none" normalizeH="0" baseline="0" dirty="0">
                <a:ln>
                  <a:noFill/>
                </a:ln>
                <a:solidFill>
                  <a:schemeClr val="tx1"/>
                </a:solidFill>
                <a:effectLst/>
                <a:latin typeface="+mj-lt"/>
              </a:rPr>
              <a:t>sensor data</a:t>
            </a:r>
          </a:p>
          <a:p>
            <a:pPr lvl="1" eaLnBrk="0" fontAlgn="base" hangingPunct="0">
              <a:lnSpc>
                <a:spcPct val="120000"/>
              </a:lnSpc>
              <a:spcBef>
                <a:spcPct val="0"/>
              </a:spcBef>
              <a:spcAft>
                <a:spcPct val="0"/>
              </a:spcAft>
            </a:pPr>
            <a:r>
              <a:rPr kumimoji="0" lang="en-US" altLang="en-US" sz="2000" b="0" i="0" u="none" strike="noStrike" cap="none" normalizeH="0" baseline="0" dirty="0">
                <a:ln>
                  <a:noFill/>
                </a:ln>
                <a:solidFill>
                  <a:schemeClr val="tx1"/>
                </a:solidFill>
                <a:effectLst/>
                <a:latin typeface="+mj-lt"/>
              </a:rPr>
              <a:t>Applying data assimilation techniques</a:t>
            </a:r>
            <a:endParaRPr kumimoji="0" lang="en-US" altLang="en-US" sz="2000" b="1" i="0" u="none" strike="noStrike" cap="none" normalizeH="0" baseline="0" dirty="0">
              <a:ln>
                <a:noFill/>
              </a:ln>
              <a:solidFill>
                <a:schemeClr val="tx1"/>
              </a:solidFill>
              <a:effectLst/>
              <a:latin typeface="+mj-lt"/>
            </a:endParaRPr>
          </a:p>
          <a:p>
            <a:pPr lvl="1" eaLnBrk="0" fontAlgn="base" hangingPunct="0">
              <a:lnSpc>
                <a:spcPct val="120000"/>
              </a:lnSpc>
              <a:spcBef>
                <a:spcPct val="0"/>
              </a:spcBef>
              <a:spcAft>
                <a:spcPct val="0"/>
              </a:spcAft>
            </a:pPr>
            <a:r>
              <a:rPr kumimoji="0" lang="en-US" altLang="en-US" sz="2000" b="0" i="0" u="none" strike="noStrike" cap="none" normalizeH="0" baseline="0" dirty="0">
                <a:ln>
                  <a:noFill/>
                </a:ln>
                <a:solidFill>
                  <a:schemeClr val="tx1"/>
                </a:solidFill>
                <a:effectLst/>
                <a:latin typeface="+mj-lt"/>
              </a:rPr>
              <a:t>Utilizing advanced </a:t>
            </a:r>
            <a:r>
              <a:rPr kumimoji="0" lang="en-US" altLang="en-US" sz="2000" b="1" i="0" u="none" strike="noStrike" cap="none" normalizeH="0" baseline="0" dirty="0">
                <a:ln>
                  <a:noFill/>
                </a:ln>
                <a:solidFill>
                  <a:schemeClr val="tx1"/>
                </a:solidFill>
                <a:effectLst/>
                <a:latin typeface="+mj-lt"/>
              </a:rPr>
              <a:t>simulation</a:t>
            </a:r>
            <a:r>
              <a:rPr kumimoji="0" lang="en-US" altLang="en-US" sz="2000" b="0" i="0" u="none" strike="noStrike" cap="none" normalizeH="0" baseline="0" dirty="0">
                <a:ln>
                  <a:noFill/>
                </a:ln>
                <a:solidFill>
                  <a:schemeClr val="tx1"/>
                </a:solidFill>
                <a:effectLst/>
                <a:latin typeface="+mj-lt"/>
              </a:rPr>
              <a:t> models</a:t>
            </a:r>
          </a:p>
          <a:p>
            <a:pPr eaLnBrk="0" fontAlgn="base" hangingPunct="0">
              <a:lnSpc>
                <a:spcPct val="120000"/>
              </a:lnSpc>
              <a:spcBef>
                <a:spcPct val="0"/>
              </a:spcBef>
              <a:spcAft>
                <a:spcPct val="0"/>
              </a:spcAft>
            </a:pPr>
            <a:r>
              <a:rPr kumimoji="0" lang="en-US" altLang="en-US" sz="2000" b="0" i="0" u="none" strike="noStrike" cap="none" normalizeH="0" baseline="0" dirty="0">
                <a:ln>
                  <a:noFill/>
                </a:ln>
                <a:solidFill>
                  <a:schemeClr val="tx1"/>
                </a:solidFill>
                <a:effectLst/>
                <a:latin typeface="+mj-lt"/>
              </a:rPr>
              <a:t>This integration can:</a:t>
            </a:r>
            <a:endParaRPr kumimoji="0" lang="en-US" altLang="en-US" sz="1600" b="0" i="0" u="none" strike="noStrike" cap="none" normalizeH="0" baseline="0" dirty="0">
              <a:ln>
                <a:noFill/>
              </a:ln>
              <a:solidFill>
                <a:schemeClr val="tx1"/>
              </a:solidFill>
              <a:effectLst/>
              <a:latin typeface="+mj-lt"/>
            </a:endParaRPr>
          </a:p>
          <a:p>
            <a:pPr lvl="1" eaLnBrk="0" fontAlgn="base" hangingPunct="0">
              <a:lnSpc>
                <a:spcPct val="120000"/>
              </a:lnSpc>
              <a:spcBef>
                <a:spcPct val="0"/>
              </a:spcBef>
              <a:spcAft>
                <a:spcPct val="0"/>
              </a:spcAft>
            </a:pPr>
            <a:r>
              <a:rPr kumimoji="0" lang="en-US" altLang="en-US" sz="2000" b="1" i="0" u="none" strike="noStrike" cap="none" normalizeH="0" baseline="0" dirty="0">
                <a:ln>
                  <a:noFill/>
                </a:ln>
                <a:solidFill>
                  <a:schemeClr val="tx1"/>
                </a:solidFill>
                <a:effectLst/>
                <a:latin typeface="+mj-lt"/>
              </a:rPr>
              <a:t>Optimize</a:t>
            </a:r>
            <a:r>
              <a:rPr kumimoji="0" lang="en-US" altLang="en-US" sz="2000" b="0" i="0" u="none" strike="noStrike" cap="none" normalizeH="0" baseline="0" dirty="0">
                <a:ln>
                  <a:noFill/>
                </a:ln>
                <a:solidFill>
                  <a:schemeClr val="tx1"/>
                </a:solidFill>
                <a:effectLst/>
                <a:latin typeface="+mj-lt"/>
              </a:rPr>
              <a:t> the physical system processes</a:t>
            </a:r>
          </a:p>
          <a:p>
            <a:pPr lvl="1" eaLnBrk="0" fontAlgn="base" hangingPunct="0">
              <a:lnSpc>
                <a:spcPct val="120000"/>
              </a:lnSpc>
              <a:spcBef>
                <a:spcPct val="0"/>
              </a:spcBef>
              <a:spcAft>
                <a:spcPct val="0"/>
              </a:spcAft>
            </a:pPr>
            <a:r>
              <a:rPr lang="en-US" altLang="en-US" sz="2000" dirty="0">
                <a:latin typeface="+mj-lt"/>
              </a:rPr>
              <a:t>Enhance the precision of system predictions</a:t>
            </a:r>
            <a:endParaRPr kumimoji="0" lang="en-US" altLang="en-US" sz="2000" b="0" i="0" u="none" strike="noStrike" cap="none" normalizeH="0" baseline="0" dirty="0">
              <a:ln>
                <a:noFill/>
              </a:ln>
              <a:solidFill>
                <a:schemeClr val="tx1"/>
              </a:solidFill>
              <a:effectLst/>
              <a:latin typeface="+mj-lt"/>
            </a:endParaRPr>
          </a:p>
          <a:p>
            <a:pPr lvl="1" eaLnBrk="0" fontAlgn="base" hangingPunct="0">
              <a:lnSpc>
                <a:spcPct val="120000"/>
              </a:lnSpc>
              <a:spcBef>
                <a:spcPct val="0"/>
              </a:spcBef>
              <a:spcAft>
                <a:spcPct val="0"/>
              </a:spcAft>
            </a:pPr>
            <a:r>
              <a:rPr kumimoji="0" lang="en-US" altLang="en-US" sz="2000" u="none" strike="noStrike" cap="none" normalizeH="0" baseline="0" dirty="0">
                <a:ln>
                  <a:noFill/>
                </a:ln>
                <a:solidFill>
                  <a:schemeClr val="tx1"/>
                </a:solidFill>
                <a:effectLst/>
                <a:latin typeface="+mj-lt"/>
              </a:rPr>
              <a:t>Significantly</a:t>
            </a:r>
            <a:r>
              <a:rPr kumimoji="0" lang="en-US" altLang="en-US" sz="2000" b="0" i="0" u="none" strike="noStrike" cap="none" normalizeH="0" baseline="0" dirty="0">
                <a:ln>
                  <a:noFill/>
                </a:ln>
                <a:solidFill>
                  <a:schemeClr val="tx1"/>
                </a:solidFill>
                <a:effectLst/>
                <a:latin typeface="+mj-lt"/>
              </a:rPr>
              <a:t> reduce related </a:t>
            </a:r>
            <a:r>
              <a:rPr kumimoji="0" lang="en-US" altLang="en-US" sz="2000" b="1" i="0" u="none" strike="noStrike" cap="none" normalizeH="0" baseline="0" dirty="0">
                <a:ln>
                  <a:noFill/>
                </a:ln>
                <a:solidFill>
                  <a:schemeClr val="tx1"/>
                </a:solidFill>
                <a:effectLst/>
                <a:latin typeface="+mj-lt"/>
              </a:rPr>
              <a:t>uncertainties</a:t>
            </a:r>
          </a:p>
        </p:txBody>
      </p:sp>
      <p:sp>
        <p:nvSpPr>
          <p:cNvPr id="2" name="Slide Number Placeholder 1">
            <a:extLst>
              <a:ext uri="{FF2B5EF4-FFF2-40B4-BE49-F238E27FC236}">
                <a16:creationId xmlns:a16="http://schemas.microsoft.com/office/drawing/2014/main" id="{0433E6F3-9C67-7AFD-3B0B-2FC946614720}"/>
              </a:ext>
            </a:extLst>
          </p:cNvPr>
          <p:cNvSpPr>
            <a:spLocks noGrp="1"/>
          </p:cNvSpPr>
          <p:nvPr>
            <p:ph type="sldNum" sz="quarter" idx="10"/>
          </p:nvPr>
        </p:nvSpPr>
        <p:spPr/>
        <p:txBody>
          <a:bodyPr/>
          <a:lstStyle/>
          <a:p>
            <a:fld id="{7B1B3024-A1D4-C04E-86A2-C13BC47B8EC2}" type="slidenum">
              <a:rPr lang="en-US" smtClean="0"/>
              <a:pPr/>
              <a:t>10</a:t>
            </a:fld>
            <a:endParaRPr lang="en-US"/>
          </a:p>
        </p:txBody>
      </p:sp>
      <p:pic>
        <p:nvPicPr>
          <p:cNvPr id="3" name="Picture 2">
            <a:extLst>
              <a:ext uri="{FF2B5EF4-FFF2-40B4-BE49-F238E27FC236}">
                <a16:creationId xmlns:a16="http://schemas.microsoft.com/office/drawing/2014/main" id="{ACF175B1-1636-7644-A78A-D1324EA64E69}"/>
              </a:ext>
            </a:extLst>
          </p:cNvPr>
          <p:cNvPicPr>
            <a:picLocks noChangeAspect="1"/>
          </p:cNvPicPr>
          <p:nvPr/>
        </p:nvPicPr>
        <p:blipFill>
          <a:blip r:embed="rId2"/>
          <a:stretch>
            <a:fillRect/>
          </a:stretch>
        </p:blipFill>
        <p:spPr>
          <a:xfrm>
            <a:off x="7355238" y="2064176"/>
            <a:ext cx="4368635" cy="1982751"/>
          </a:xfrm>
          <a:prstGeom prst="rect">
            <a:avLst/>
          </a:prstGeom>
        </p:spPr>
      </p:pic>
      <p:sp>
        <p:nvSpPr>
          <p:cNvPr id="4" name="TextBox 3">
            <a:extLst>
              <a:ext uri="{FF2B5EF4-FFF2-40B4-BE49-F238E27FC236}">
                <a16:creationId xmlns:a16="http://schemas.microsoft.com/office/drawing/2014/main" id="{C7488100-E9B6-BDCE-3837-9942D8047444}"/>
              </a:ext>
            </a:extLst>
          </p:cNvPr>
          <p:cNvSpPr txBox="1"/>
          <p:nvPr/>
        </p:nvSpPr>
        <p:spPr>
          <a:xfrm>
            <a:off x="7355238" y="4779769"/>
            <a:ext cx="4494537" cy="646331"/>
          </a:xfrm>
          <a:prstGeom prst="rect">
            <a:avLst/>
          </a:prstGeom>
          <a:noFill/>
        </p:spPr>
        <p:txBody>
          <a:bodyPr wrap="square">
            <a:spAutoFit/>
          </a:bodyPr>
          <a:lstStyle/>
          <a:p>
            <a:r>
              <a:rPr lang="en-US" sz="1200" dirty="0">
                <a:latin typeface="+mj-lt"/>
              </a:rPr>
              <a:t>Eric </a:t>
            </a:r>
            <a:r>
              <a:rPr lang="en-US" sz="1200" dirty="0" err="1">
                <a:latin typeface="+mj-lt"/>
              </a:rPr>
              <a:t>VanDerHorn</a:t>
            </a:r>
            <a:r>
              <a:rPr lang="en-US" sz="1200" dirty="0">
                <a:latin typeface="+mj-lt"/>
              </a:rPr>
              <a:t> and Sankaran Mahadevan. Digital twin: Generalization, characterization and implementation. Decision Support Systems, 145:113524, 2021.</a:t>
            </a:r>
          </a:p>
        </p:txBody>
      </p:sp>
      <p:sp>
        <p:nvSpPr>
          <p:cNvPr id="5" name="TextBox 4">
            <a:extLst>
              <a:ext uri="{FF2B5EF4-FFF2-40B4-BE49-F238E27FC236}">
                <a16:creationId xmlns:a16="http://schemas.microsoft.com/office/drawing/2014/main" id="{880121D0-72C4-4CC4-C0F0-BB048CD9B9F8}"/>
              </a:ext>
            </a:extLst>
          </p:cNvPr>
          <p:cNvSpPr txBox="1"/>
          <p:nvPr/>
        </p:nvSpPr>
        <p:spPr>
          <a:xfrm>
            <a:off x="7505363" y="4194750"/>
            <a:ext cx="3848669" cy="369332"/>
          </a:xfrm>
          <a:prstGeom prst="rect">
            <a:avLst/>
          </a:prstGeom>
          <a:noFill/>
        </p:spPr>
        <p:txBody>
          <a:bodyPr wrap="square" rtlCol="0">
            <a:spAutoFit/>
          </a:bodyPr>
          <a:lstStyle/>
          <a:p>
            <a:r>
              <a:rPr lang="en-US" dirty="0">
                <a:latin typeface="+mj-lt"/>
              </a:rPr>
              <a:t>Digital Twins for Decision Support</a:t>
            </a:r>
          </a:p>
        </p:txBody>
      </p:sp>
    </p:spTree>
    <p:extLst>
      <p:ext uri="{BB962C8B-B14F-4D97-AF65-F5344CB8AC3E}">
        <p14:creationId xmlns:p14="http://schemas.microsoft.com/office/powerpoint/2010/main" val="812651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27DF285-1CB8-FA7B-46EB-52E0BDCE0E43}"/>
              </a:ext>
            </a:extLst>
          </p:cNvPr>
          <p:cNvSpPr>
            <a:spLocks noGrp="1"/>
          </p:cNvSpPr>
          <p:nvPr>
            <p:ph type="title"/>
          </p:nvPr>
        </p:nvSpPr>
        <p:spPr/>
        <p:txBody>
          <a:bodyPr/>
          <a:lstStyle/>
          <a:p>
            <a:r>
              <a:rPr lang="en-US" dirty="0"/>
              <a:t>DT Uncertainty Challenges</a:t>
            </a:r>
          </a:p>
        </p:txBody>
      </p:sp>
      <p:sp>
        <p:nvSpPr>
          <p:cNvPr id="9" name="Text Placeholder 8">
            <a:extLst>
              <a:ext uri="{FF2B5EF4-FFF2-40B4-BE49-F238E27FC236}">
                <a16:creationId xmlns:a16="http://schemas.microsoft.com/office/drawing/2014/main" id="{DCCEA306-8D85-08EC-3385-ABABCE003C8B}"/>
              </a:ext>
            </a:extLst>
          </p:cNvPr>
          <p:cNvSpPr>
            <a:spLocks noGrp="1"/>
          </p:cNvSpPr>
          <p:nvPr>
            <p:ph type="body" sz="quarter" idx="11"/>
          </p:nvPr>
        </p:nvSpPr>
        <p:spPr>
          <a:xfrm>
            <a:off x="1479550" y="1793875"/>
            <a:ext cx="9759950" cy="49276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fontScale="92500" lnSpcReduction="10000"/>
          </a:bodyPr>
          <a:lstStyle/>
          <a:p>
            <a:pPr>
              <a:lnSpc>
                <a:spcPct val="120000"/>
              </a:lnSpc>
              <a:spcBef>
                <a:spcPts val="1200"/>
              </a:spcBef>
            </a:pPr>
            <a:r>
              <a:rPr lang="en-US" sz="2400" b="1" i="0" u="none" strike="noStrike" baseline="0" dirty="0">
                <a:latin typeface="+mj-lt"/>
              </a:rPr>
              <a:t>Sensor Inaccuracies: </a:t>
            </a:r>
            <a:r>
              <a:rPr lang="en-US" sz="2400" i="0" u="none" strike="noStrike" baseline="0" dirty="0">
                <a:latin typeface="+mj-lt"/>
              </a:rPr>
              <a:t>M</a:t>
            </a:r>
            <a:r>
              <a:rPr lang="en-US" sz="2400" b="0" i="0" u="none" strike="noStrike" baseline="0" dirty="0">
                <a:latin typeface="+mj-lt"/>
              </a:rPr>
              <a:t>easurement errors, noise, calibration drift, and environmental interferences, reducing the reliability of model updates.</a:t>
            </a:r>
          </a:p>
          <a:p>
            <a:pPr>
              <a:lnSpc>
                <a:spcPct val="120000"/>
              </a:lnSpc>
              <a:spcBef>
                <a:spcPts val="1200"/>
              </a:spcBef>
            </a:pPr>
            <a:r>
              <a:rPr lang="en-US" sz="2400" b="1" i="0" u="none" strike="noStrike" baseline="0" dirty="0">
                <a:latin typeface="+mj-lt"/>
              </a:rPr>
              <a:t>Parameter Uncertainty: </a:t>
            </a:r>
            <a:r>
              <a:rPr lang="en-US" sz="2400" b="0" i="0" u="none" strike="noStrike" baseline="0" dirty="0">
                <a:latin typeface="+mj-lt"/>
              </a:rPr>
              <a:t>Uncertainty in critical model inputs can arise from limited data or assumptions, impacting the accuracy of simulations and predictions.</a:t>
            </a:r>
          </a:p>
          <a:p>
            <a:pPr>
              <a:lnSpc>
                <a:spcPct val="120000"/>
              </a:lnSpc>
              <a:spcBef>
                <a:spcPts val="1200"/>
              </a:spcBef>
            </a:pPr>
            <a:r>
              <a:rPr lang="en-US" sz="2400" b="1" i="0" u="none" strike="noStrike" baseline="0" dirty="0">
                <a:latin typeface="+mj-lt"/>
              </a:rPr>
              <a:t>Model-Form Errors: </a:t>
            </a:r>
            <a:r>
              <a:rPr lang="en-US" sz="2400" b="0" i="0" u="none" strike="noStrike" baseline="0" dirty="0">
                <a:latin typeface="+mj-lt"/>
              </a:rPr>
              <a:t>Simplifications, missing physics, and incorrect assumptions in the model structure can cause discrepancies between the DT and the real-world system.</a:t>
            </a:r>
          </a:p>
          <a:p>
            <a:pPr>
              <a:lnSpc>
                <a:spcPct val="120000"/>
              </a:lnSpc>
              <a:spcBef>
                <a:spcPts val="1200"/>
              </a:spcBef>
            </a:pPr>
            <a:r>
              <a:rPr lang="en-US" sz="2400" b="1" i="0" u="none" strike="noStrike" baseline="0" dirty="0">
                <a:latin typeface="+mj-lt"/>
              </a:rPr>
              <a:t>Environmental Variability: </a:t>
            </a:r>
            <a:r>
              <a:rPr lang="en-US" sz="2400" b="0" i="0" u="none" strike="noStrike" baseline="0" dirty="0">
                <a:latin typeface="+mj-lt"/>
              </a:rPr>
              <a:t>Changes in outdoor air quality, weather, occupancy, and human activities introduce unpredictable variability that inherently limits the precision of digital twin forecasts.</a:t>
            </a:r>
          </a:p>
        </p:txBody>
      </p:sp>
      <p:sp>
        <p:nvSpPr>
          <p:cNvPr id="10" name="Slide Number Placeholder 9">
            <a:extLst>
              <a:ext uri="{FF2B5EF4-FFF2-40B4-BE49-F238E27FC236}">
                <a16:creationId xmlns:a16="http://schemas.microsoft.com/office/drawing/2014/main" id="{955EF200-CB21-E1AA-68FF-7B4777D03988}"/>
              </a:ext>
            </a:extLst>
          </p:cNvPr>
          <p:cNvSpPr>
            <a:spLocks noGrp="1"/>
          </p:cNvSpPr>
          <p:nvPr>
            <p:ph type="sldNum" sz="quarter" idx="10"/>
          </p:nvPr>
        </p:nvSpPr>
        <p:spPr/>
        <p:txBody>
          <a:bodyPr/>
          <a:lstStyle/>
          <a:p>
            <a:fld id="{7B1B3024-A1D4-C04E-86A2-C13BC47B8EC2}" type="slidenum">
              <a:rPr lang="en-US" smtClean="0"/>
              <a:pPr/>
              <a:t>11</a:t>
            </a:fld>
            <a:endParaRPr lang="en-US"/>
          </a:p>
        </p:txBody>
      </p:sp>
    </p:spTree>
    <p:extLst>
      <p:ext uri="{BB962C8B-B14F-4D97-AF65-F5344CB8AC3E}">
        <p14:creationId xmlns:p14="http://schemas.microsoft.com/office/powerpoint/2010/main" val="464567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5F7597-3B4B-57A6-418A-978FC7E71D05}"/>
              </a:ext>
            </a:extLst>
          </p:cNvPr>
          <p:cNvSpPr>
            <a:spLocks noGrp="1"/>
          </p:cNvSpPr>
          <p:nvPr>
            <p:ph type="title"/>
          </p:nvPr>
        </p:nvSpPr>
        <p:spPr/>
        <p:txBody>
          <a:bodyPr>
            <a:normAutofit fontScale="90000"/>
          </a:bodyPr>
          <a:lstStyle/>
          <a:p>
            <a:r>
              <a:rPr lang="en-US" dirty="0"/>
              <a:t>A Comprehensive Review of Digital Twins</a:t>
            </a:r>
          </a:p>
        </p:txBody>
      </p:sp>
      <p:sp>
        <p:nvSpPr>
          <p:cNvPr id="6" name="TextBox 5">
            <a:extLst>
              <a:ext uri="{FF2B5EF4-FFF2-40B4-BE49-F238E27FC236}">
                <a16:creationId xmlns:a16="http://schemas.microsoft.com/office/drawing/2014/main" id="{D778BEF7-D457-372F-A386-8468CCB9C59C}"/>
              </a:ext>
            </a:extLst>
          </p:cNvPr>
          <p:cNvSpPr txBox="1"/>
          <p:nvPr/>
        </p:nvSpPr>
        <p:spPr>
          <a:xfrm>
            <a:off x="1253203" y="5779168"/>
            <a:ext cx="10430228" cy="1015663"/>
          </a:xfrm>
          <a:prstGeom prst="rect">
            <a:avLst/>
          </a:prstGeom>
          <a:noFill/>
        </p:spPr>
        <p:txBody>
          <a:bodyPr wrap="square">
            <a:spAutoFit/>
          </a:bodyPr>
          <a:lstStyle/>
          <a:p>
            <a:r>
              <a:rPr lang="en-US" sz="1200" dirty="0"/>
              <a:t>Thelen, A., Zhang, X., Fink, O. et al. A comprehensive review of digital twin — part 1: modeling and twinning enabling technologies. Struct Multidisc </a:t>
            </a:r>
            <a:r>
              <a:rPr lang="en-US" sz="1200" dirty="0" err="1"/>
              <a:t>Optim</a:t>
            </a:r>
            <a:r>
              <a:rPr lang="en-US" sz="1200" dirty="0"/>
              <a:t> 65, 354 (2022). </a:t>
            </a:r>
            <a:r>
              <a:rPr lang="en-US" sz="1200" dirty="0">
                <a:hlinkClick r:id="rId2"/>
              </a:rPr>
              <a:t>https://doi.org/10.1007/s00158-022-03425-4</a:t>
            </a:r>
            <a:r>
              <a:rPr lang="en-US" sz="1200" dirty="0"/>
              <a:t>  (139 Citation) </a:t>
            </a:r>
          </a:p>
          <a:p>
            <a:endParaRPr lang="en-US" sz="1200" dirty="0"/>
          </a:p>
          <a:p>
            <a:r>
              <a:rPr lang="en-US" sz="1200" dirty="0"/>
              <a:t>Thelen, A., Zhang, X., Fink, O. et al. A comprehensive review of digital twin—part 2: roles of uncertainty quantification and optimization, a battery digital twin, and perspectives. Struct Multidisc </a:t>
            </a:r>
            <a:r>
              <a:rPr lang="en-US" sz="1200" dirty="0" err="1"/>
              <a:t>Optim</a:t>
            </a:r>
            <a:r>
              <a:rPr lang="en-US" sz="1200" dirty="0"/>
              <a:t> 66, 1 (2023). </a:t>
            </a:r>
            <a:r>
              <a:rPr lang="en-US" sz="1200" dirty="0">
                <a:hlinkClick r:id="rId3"/>
              </a:rPr>
              <a:t>https://doi.org/10.1007/s00158-022-03410-x</a:t>
            </a:r>
            <a:r>
              <a:rPr lang="en-US" sz="1200" dirty="0"/>
              <a:t>  (58 citations) </a:t>
            </a:r>
          </a:p>
        </p:txBody>
      </p:sp>
      <p:pic>
        <p:nvPicPr>
          <p:cNvPr id="7" name="Picture 6">
            <a:extLst>
              <a:ext uri="{FF2B5EF4-FFF2-40B4-BE49-F238E27FC236}">
                <a16:creationId xmlns:a16="http://schemas.microsoft.com/office/drawing/2014/main" id="{E343FEC9-1C02-5278-578E-6CBCE1F2C115}"/>
              </a:ext>
            </a:extLst>
          </p:cNvPr>
          <p:cNvPicPr>
            <a:picLocks noChangeAspect="1"/>
          </p:cNvPicPr>
          <p:nvPr/>
        </p:nvPicPr>
        <p:blipFill>
          <a:blip r:embed="rId4"/>
          <a:stretch>
            <a:fillRect/>
          </a:stretch>
        </p:blipFill>
        <p:spPr>
          <a:xfrm>
            <a:off x="4365538" y="2065867"/>
            <a:ext cx="6988262" cy="3509434"/>
          </a:xfrm>
          <a:prstGeom prst="rect">
            <a:avLst/>
          </a:prstGeom>
        </p:spPr>
      </p:pic>
      <p:graphicFrame>
        <p:nvGraphicFramePr>
          <p:cNvPr id="2" name="Diagram 1">
            <a:extLst>
              <a:ext uri="{FF2B5EF4-FFF2-40B4-BE49-F238E27FC236}">
                <a16:creationId xmlns:a16="http://schemas.microsoft.com/office/drawing/2014/main" id="{7945C17A-C80E-43EF-47D0-478B1C6E9C29}"/>
              </a:ext>
            </a:extLst>
          </p:cNvPr>
          <p:cNvGraphicFramePr/>
          <p:nvPr/>
        </p:nvGraphicFramePr>
        <p:xfrm>
          <a:off x="612203" y="2273853"/>
          <a:ext cx="4174287" cy="272430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218803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Literature Review Highlights – UQ-DT</a:t>
            </a:r>
            <a:endParaRPr dirty="0"/>
          </a:p>
        </p:txBody>
      </p:sp>
      <p:sp>
        <p:nvSpPr>
          <p:cNvPr id="3" name="Content Placeholder 2"/>
          <p:cNvSpPr>
            <a:spLocks noGrp="1"/>
          </p:cNvSpPr>
          <p:nvPr>
            <p:ph type="body" sz="quarter" idx="11"/>
          </p:nvPr>
        </p:nvSpPr>
        <p:spPr>
          <a:xfrm>
            <a:off x="1479549" y="1793875"/>
            <a:ext cx="10243877" cy="4927600"/>
          </a:xfrm>
        </p:spPr>
        <p:txBody>
          <a:bodyPr>
            <a:normAutofit/>
          </a:bodyPr>
          <a:lstStyle/>
          <a:p>
            <a:r>
              <a:rPr lang="en-US" sz="2400" dirty="0">
                <a:latin typeface="+mj-lt"/>
              </a:rPr>
              <a:t>UQ is essential for reliable and robust digital twins.</a:t>
            </a:r>
          </a:p>
          <a:p>
            <a:r>
              <a:rPr lang="en-US" sz="2400" dirty="0">
                <a:latin typeface="+mj-lt"/>
              </a:rPr>
              <a:t>Uncertainty Sources Include:</a:t>
            </a:r>
          </a:p>
          <a:p>
            <a:pPr lvl="1">
              <a:lnSpc>
                <a:spcPct val="120000"/>
              </a:lnSpc>
              <a:spcBef>
                <a:spcPts val="1200"/>
              </a:spcBef>
            </a:pPr>
            <a:r>
              <a:rPr lang="en-US" i="0" u="none" strike="noStrike" baseline="0" dirty="0">
                <a:latin typeface="+mj-lt"/>
              </a:rPr>
              <a:t>Sensor Inaccuracies, Parameter Uncertainty, Model-Form Errors, Environmental Variability.</a:t>
            </a:r>
            <a:endParaRPr lang="en-US" dirty="0">
              <a:latin typeface="+mj-lt"/>
            </a:endParaRPr>
          </a:p>
          <a:p>
            <a:r>
              <a:rPr lang="en-US" sz="2400" dirty="0">
                <a:latin typeface="+mj-lt"/>
              </a:rPr>
              <a:t>DT uncertainty is </a:t>
            </a:r>
            <a:r>
              <a:rPr lang="en-US" sz="2400" b="1" dirty="0">
                <a:latin typeface="+mj-lt"/>
              </a:rPr>
              <a:t>time-dependent</a:t>
            </a:r>
            <a:endParaRPr lang="en-US" sz="2400" dirty="0">
              <a:latin typeface="+mj-lt"/>
            </a:endParaRPr>
          </a:p>
          <a:p>
            <a:pPr lvl="1"/>
            <a:r>
              <a:rPr lang="en-US" dirty="0">
                <a:latin typeface="+mj-lt"/>
              </a:rPr>
              <a:t>Reduces trust in DT outputs and must be continuously assessed</a:t>
            </a:r>
          </a:p>
          <a:p>
            <a:r>
              <a:rPr lang="en-US" sz="2400" dirty="0">
                <a:latin typeface="+mj-lt"/>
              </a:rPr>
              <a:t>DTs provide decision support in </a:t>
            </a:r>
            <a:r>
              <a:rPr lang="en-US" sz="2400" b="1" dirty="0">
                <a:latin typeface="+mj-lt"/>
              </a:rPr>
              <a:t>high-consequence environments</a:t>
            </a:r>
          </a:p>
          <a:p>
            <a:pPr lvl="1"/>
            <a:r>
              <a:rPr lang="en-US" dirty="0">
                <a:latin typeface="+mj-lt"/>
              </a:rPr>
              <a:t>Next-generation DTs must be uncertainty-aware to support effective, risk-informed decisions.</a:t>
            </a:r>
          </a:p>
          <a:p>
            <a:pPr marL="0" indent="0">
              <a:buNone/>
            </a:pPr>
            <a:endParaRPr lang="en-US" dirty="0"/>
          </a:p>
        </p:txBody>
      </p:sp>
      <p:sp>
        <p:nvSpPr>
          <p:cNvPr id="4" name="Slide Number Placeholder 3">
            <a:extLst>
              <a:ext uri="{FF2B5EF4-FFF2-40B4-BE49-F238E27FC236}">
                <a16:creationId xmlns:a16="http://schemas.microsoft.com/office/drawing/2014/main" id="{9A1F86FD-ACD0-D347-F2A4-90B1D2ADF02B}"/>
              </a:ext>
            </a:extLst>
          </p:cNvPr>
          <p:cNvSpPr>
            <a:spLocks noGrp="1"/>
          </p:cNvSpPr>
          <p:nvPr>
            <p:ph type="sldNum" sz="quarter" idx="10"/>
          </p:nvPr>
        </p:nvSpPr>
        <p:spPr/>
        <p:txBody>
          <a:bodyPr/>
          <a:lstStyle/>
          <a:p>
            <a:fld id="{7B1B3024-A1D4-C04E-86A2-C13BC47B8EC2}" type="slidenum">
              <a:rPr lang="en-US" smtClean="0"/>
              <a:pPr/>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8F454C-8A6A-940D-598C-9173DCC88489}"/>
              </a:ext>
            </a:extLst>
          </p:cNvPr>
          <p:cNvSpPr>
            <a:spLocks noGrp="1"/>
          </p:cNvSpPr>
          <p:nvPr>
            <p:ph type="title"/>
          </p:nvPr>
        </p:nvSpPr>
        <p:spPr/>
        <p:txBody>
          <a:bodyPr/>
          <a:lstStyle/>
          <a:p>
            <a:r>
              <a:rPr lang="en-US" dirty="0"/>
              <a:t>Problem Statement</a:t>
            </a:r>
          </a:p>
        </p:txBody>
      </p:sp>
      <p:sp>
        <p:nvSpPr>
          <p:cNvPr id="11" name="TextBox 10">
            <a:extLst>
              <a:ext uri="{FF2B5EF4-FFF2-40B4-BE49-F238E27FC236}">
                <a16:creationId xmlns:a16="http://schemas.microsoft.com/office/drawing/2014/main" id="{B935B47A-237F-1F83-7651-5043F201B9F4}"/>
              </a:ext>
            </a:extLst>
          </p:cNvPr>
          <p:cNvSpPr txBox="1"/>
          <p:nvPr/>
        </p:nvSpPr>
        <p:spPr>
          <a:xfrm>
            <a:off x="1479551" y="1722310"/>
            <a:ext cx="9759949" cy="1477328"/>
          </a:xfrm>
          <a:prstGeom prst="rect">
            <a:avLst/>
          </a:prstGeom>
          <a:solidFill>
            <a:srgbClr val="FFCD00"/>
          </a:solidFill>
        </p:spPr>
        <p:txBody>
          <a:bodyPr wrap="square">
            <a:spAutoFit/>
          </a:bodyPr>
          <a:lstStyle/>
          <a:p>
            <a:r>
              <a:rPr lang="en-US" dirty="0">
                <a:latin typeface="+mj-lt"/>
              </a:rPr>
              <a:t>Digital twins are evolving, instance-specific models that support real-time decision-making but cannot be validated immediately, introducing a unique form of uncertainty due to delayed validation. This challenge demands new methodologies to quantify and manage uncertainty over time—particularly under changing operational conditions—so that decisions can remain reliable even when model validation lags behind.</a:t>
            </a:r>
            <a:endParaRPr lang="en-US" dirty="0">
              <a:solidFill>
                <a:srgbClr val="006633"/>
              </a:solidFill>
              <a:latin typeface="+mj-lt"/>
            </a:endParaRPr>
          </a:p>
        </p:txBody>
      </p:sp>
      <p:sp>
        <p:nvSpPr>
          <p:cNvPr id="2" name="TextBox 1">
            <a:extLst>
              <a:ext uri="{FF2B5EF4-FFF2-40B4-BE49-F238E27FC236}">
                <a16:creationId xmlns:a16="http://schemas.microsoft.com/office/drawing/2014/main" id="{17112256-80A7-7048-B722-C5C1869ACCD2}"/>
              </a:ext>
            </a:extLst>
          </p:cNvPr>
          <p:cNvSpPr txBox="1"/>
          <p:nvPr/>
        </p:nvSpPr>
        <p:spPr>
          <a:xfrm>
            <a:off x="1479551" y="3466462"/>
            <a:ext cx="9759949" cy="2677656"/>
          </a:xfrm>
          <a:prstGeom prst="rect">
            <a:avLst/>
          </a:prstGeom>
          <a:noFill/>
        </p:spPr>
        <p:txBody>
          <a:bodyPr wrap="square" rtlCol="0">
            <a:spAutoFit/>
          </a:bodyPr>
          <a:lstStyle/>
          <a:p>
            <a:r>
              <a:rPr lang="en-US" sz="2400" dirty="0">
                <a:latin typeface="+mj-lt"/>
              </a:rPr>
              <a:t>Digital Twins are </a:t>
            </a:r>
            <a:r>
              <a:rPr lang="en-US" sz="2400" b="1" dirty="0">
                <a:latin typeface="+mj-lt"/>
              </a:rPr>
              <a:t>complex</a:t>
            </a:r>
            <a:r>
              <a:rPr lang="en-US" sz="2400" dirty="0">
                <a:latin typeface="+mj-lt"/>
              </a:rPr>
              <a:t> systems</a:t>
            </a:r>
          </a:p>
          <a:p>
            <a:pPr marL="457200" lvl="2">
              <a:buFont typeface="Arial" panose="020B0604020202020204" pitchFamily="34" charset="0"/>
              <a:buChar char="•"/>
            </a:pPr>
            <a:r>
              <a:rPr lang="en-US" sz="2400" dirty="0">
                <a:latin typeface="+mj-lt"/>
              </a:rPr>
              <a:t> Must understand uncertainty of all parts</a:t>
            </a:r>
          </a:p>
          <a:p>
            <a:pPr marL="457200" lvl="2">
              <a:buFont typeface="Arial" panose="020B0604020202020204" pitchFamily="34" charset="0"/>
              <a:buChar char="•"/>
            </a:pPr>
            <a:r>
              <a:rPr lang="en-US" sz="2400" dirty="0">
                <a:latin typeface="+mj-lt"/>
              </a:rPr>
              <a:t> Must understand how uncertainty propagates (and builds)</a:t>
            </a:r>
          </a:p>
          <a:p>
            <a:r>
              <a:rPr lang="en-US" sz="2400" dirty="0">
                <a:latin typeface="+mj-lt"/>
              </a:rPr>
              <a:t>Digital Twins are </a:t>
            </a:r>
            <a:r>
              <a:rPr lang="en-US" sz="2400" b="1" dirty="0">
                <a:latin typeface="+mj-lt"/>
              </a:rPr>
              <a:t>dynamic</a:t>
            </a:r>
            <a:r>
              <a:rPr lang="en-US" sz="2400" dirty="0">
                <a:latin typeface="+mj-lt"/>
              </a:rPr>
              <a:t> systems</a:t>
            </a:r>
          </a:p>
          <a:p>
            <a:pPr marL="457200" lvl="2">
              <a:buFont typeface="Arial" panose="020B0604020202020204" pitchFamily="34" charset="0"/>
              <a:buChar char="•"/>
            </a:pPr>
            <a:r>
              <a:rPr lang="en-US" sz="2400" dirty="0">
                <a:latin typeface="+mj-lt"/>
              </a:rPr>
              <a:t> Validation methods must also be dynamic</a:t>
            </a:r>
          </a:p>
          <a:p>
            <a:r>
              <a:rPr lang="en-US" sz="2400" dirty="0">
                <a:latin typeface="+mj-lt"/>
              </a:rPr>
              <a:t>Digital Twins are </a:t>
            </a:r>
            <a:r>
              <a:rPr lang="en-US" sz="2400" b="1" dirty="0">
                <a:latin typeface="+mj-lt"/>
              </a:rPr>
              <a:t>instance specific</a:t>
            </a:r>
          </a:p>
          <a:p>
            <a:pPr marL="457200" lvl="2">
              <a:buFont typeface="Arial" panose="020B0604020202020204" pitchFamily="34" charset="0"/>
              <a:buChar char="•"/>
            </a:pPr>
            <a:r>
              <a:rPr lang="en-US" sz="2400" dirty="0">
                <a:latin typeface="+mj-lt"/>
              </a:rPr>
              <a:t> System population-based validation is more difficult </a:t>
            </a:r>
          </a:p>
        </p:txBody>
      </p:sp>
      <p:sp>
        <p:nvSpPr>
          <p:cNvPr id="3" name="Slide Number Placeholder 2">
            <a:extLst>
              <a:ext uri="{FF2B5EF4-FFF2-40B4-BE49-F238E27FC236}">
                <a16:creationId xmlns:a16="http://schemas.microsoft.com/office/drawing/2014/main" id="{42B45A47-8BBC-440A-81AE-047CB895196F}"/>
              </a:ext>
            </a:extLst>
          </p:cNvPr>
          <p:cNvSpPr>
            <a:spLocks noGrp="1"/>
          </p:cNvSpPr>
          <p:nvPr>
            <p:ph type="sldNum" sz="quarter" idx="10"/>
          </p:nvPr>
        </p:nvSpPr>
        <p:spPr/>
        <p:txBody>
          <a:bodyPr/>
          <a:lstStyle/>
          <a:p>
            <a:fld id="{7B1B3024-A1D4-C04E-86A2-C13BC47B8EC2}" type="slidenum">
              <a:rPr lang="en-US" smtClean="0"/>
              <a:pPr/>
              <a:t>14</a:t>
            </a:fld>
            <a:endParaRPr lang="en-US"/>
          </a:p>
        </p:txBody>
      </p:sp>
    </p:spTree>
    <p:extLst>
      <p:ext uri="{BB962C8B-B14F-4D97-AF65-F5344CB8AC3E}">
        <p14:creationId xmlns:p14="http://schemas.microsoft.com/office/powerpoint/2010/main" val="3762331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2812FF-6950-782A-F58D-581ED0E6DDFD}"/>
              </a:ext>
            </a:extLst>
          </p:cNvPr>
          <p:cNvSpPr>
            <a:spLocks noGrp="1"/>
          </p:cNvSpPr>
          <p:nvPr>
            <p:ph type="body" idx="1"/>
          </p:nvPr>
        </p:nvSpPr>
        <p:spPr/>
        <p:txBody>
          <a:bodyPr/>
          <a:lstStyle/>
          <a:p>
            <a:r>
              <a:rPr lang="en-US" dirty="0"/>
              <a:t>Research Questions and Objectives</a:t>
            </a:r>
          </a:p>
        </p:txBody>
      </p:sp>
      <p:sp>
        <p:nvSpPr>
          <p:cNvPr id="3" name="Content Placeholder 2">
            <a:extLst>
              <a:ext uri="{FF2B5EF4-FFF2-40B4-BE49-F238E27FC236}">
                <a16:creationId xmlns:a16="http://schemas.microsoft.com/office/drawing/2014/main" id="{B45475BE-B504-13B6-FF38-3EF12C512E33}"/>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9512862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B431C6-B574-7A02-3DD0-945AD22F68F7}"/>
              </a:ext>
            </a:extLst>
          </p:cNvPr>
          <p:cNvSpPr>
            <a:spLocks noGrp="1"/>
          </p:cNvSpPr>
          <p:nvPr>
            <p:ph type="title"/>
          </p:nvPr>
        </p:nvSpPr>
        <p:spPr/>
        <p:txBody>
          <a:bodyPr/>
          <a:lstStyle/>
          <a:p>
            <a:r>
              <a:rPr lang="en-US" dirty="0"/>
              <a:t>Research Questions</a:t>
            </a:r>
          </a:p>
        </p:txBody>
      </p:sp>
      <p:sp>
        <p:nvSpPr>
          <p:cNvPr id="4" name="Text Placeholder 3">
            <a:extLst>
              <a:ext uri="{FF2B5EF4-FFF2-40B4-BE49-F238E27FC236}">
                <a16:creationId xmlns:a16="http://schemas.microsoft.com/office/drawing/2014/main" id="{8BCAEBBA-9FBB-8975-DE53-BC7013FA02F4}"/>
              </a:ext>
            </a:extLst>
          </p:cNvPr>
          <p:cNvSpPr>
            <a:spLocks noGrp="1"/>
          </p:cNvSpPr>
          <p:nvPr>
            <p:ph type="body" sz="quarter" idx="11"/>
          </p:nvPr>
        </p:nvSpPr>
        <p:spPr>
          <a:xfrm>
            <a:off x="1479550" y="1793875"/>
            <a:ext cx="9759950" cy="5302961"/>
          </a:xfrm>
        </p:spPr>
        <p:txBody>
          <a:bodyPr>
            <a:normAutofit/>
          </a:bodyPr>
          <a:lstStyle/>
          <a:p>
            <a:pPr algn="l">
              <a:spcBef>
                <a:spcPts val="600"/>
              </a:spcBef>
            </a:pPr>
            <a:r>
              <a:rPr lang="en-US" sz="2000" b="1" dirty="0">
                <a:latin typeface="+mj-lt"/>
              </a:rPr>
              <a:t>Research Questions: </a:t>
            </a:r>
            <a:r>
              <a:rPr lang="en-US" sz="2000" b="0" i="0" u="none" strike="noStrike" baseline="0" dirty="0">
                <a:latin typeface="+mj-lt"/>
              </a:rPr>
              <a:t>What strategies can be employed to budget uncertainty (dynamic validation metrics) across different sources (e.g. sensor noise, parameter variability, model-form error, environmental variability) in a </a:t>
            </a:r>
            <a:r>
              <a:rPr lang="en-US" sz="2000" b="1" i="0" u="none" strike="noStrike" baseline="0" dirty="0">
                <a:latin typeface="+mj-lt"/>
              </a:rPr>
              <a:t>time-dependent manner</a:t>
            </a:r>
            <a:r>
              <a:rPr lang="en-US" sz="2000" b="0" i="0" u="none" strike="noStrike" baseline="0" dirty="0">
                <a:latin typeface="+mj-lt"/>
              </a:rPr>
              <a:t>, and how can these budgets guide sensor placement, model refinement, and risk-informed decision making?</a:t>
            </a:r>
            <a:endParaRPr lang="en-US" sz="1800" dirty="0">
              <a:latin typeface="CMR10"/>
            </a:endParaRPr>
          </a:p>
          <a:p>
            <a:pPr lvl="1">
              <a:spcBef>
                <a:spcPts val="600"/>
              </a:spcBef>
            </a:pPr>
            <a:r>
              <a:rPr lang="en-US" sz="2000" b="1" i="0" u="none" strike="noStrike" baseline="0" dirty="0">
                <a:latin typeface="+mj-lt"/>
              </a:rPr>
              <a:t>RQ1: </a:t>
            </a:r>
            <a:r>
              <a:rPr lang="en-US" sz="2000" b="0" i="0" u="none" strike="noStrike" baseline="0" dirty="0">
                <a:latin typeface="+mj-lt"/>
              </a:rPr>
              <a:t>How do different </a:t>
            </a:r>
            <a:r>
              <a:rPr lang="en-US" sz="2000" b="1" i="0" u="none" strike="noStrike" baseline="0" dirty="0">
                <a:latin typeface="+mj-lt"/>
              </a:rPr>
              <a:t>sources of uncertainty</a:t>
            </a:r>
            <a:r>
              <a:rPr lang="en-US" sz="2000" b="0" i="0" u="none" strike="noStrike" baseline="0" dirty="0">
                <a:latin typeface="+mj-lt"/>
              </a:rPr>
              <a:t>—such as sensor noise, model-form error, parameter variability, and environmental dynamics— </a:t>
            </a:r>
            <a:r>
              <a:rPr lang="en-US" sz="2000" b="1" i="0" u="none" strike="noStrike" baseline="0" dirty="0">
                <a:latin typeface="+mj-lt"/>
              </a:rPr>
              <a:t>impact</a:t>
            </a:r>
            <a:r>
              <a:rPr lang="en-US" sz="2000" b="0" i="0" u="none" strike="noStrike" baseline="0" dirty="0">
                <a:latin typeface="+mj-lt"/>
              </a:rPr>
              <a:t> DT? </a:t>
            </a:r>
          </a:p>
          <a:p>
            <a:pPr lvl="1">
              <a:spcBef>
                <a:spcPts val="600"/>
              </a:spcBef>
            </a:pPr>
            <a:r>
              <a:rPr lang="en-US" sz="2000" b="1" i="0" u="none" strike="noStrike" baseline="0" dirty="0">
                <a:latin typeface="+mj-lt"/>
              </a:rPr>
              <a:t>RQ2: </a:t>
            </a:r>
            <a:r>
              <a:rPr lang="en-US" sz="2000" b="0" i="0" u="none" strike="noStrike" baseline="0" dirty="0">
                <a:latin typeface="+mj-lt"/>
              </a:rPr>
              <a:t>What computational methods (e.g., variance-based decomposition, sensitivity analysis) are most effective </a:t>
            </a:r>
            <a:r>
              <a:rPr lang="en-US" sz="2000" i="0" u="none" strike="noStrike" baseline="0" dirty="0">
                <a:latin typeface="+mj-lt"/>
              </a:rPr>
              <a:t>for</a:t>
            </a:r>
            <a:r>
              <a:rPr lang="en-US" sz="2000" b="1" i="0" u="none" strike="noStrike" baseline="0" dirty="0">
                <a:latin typeface="+mj-lt"/>
              </a:rPr>
              <a:t> quantifying</a:t>
            </a:r>
            <a:r>
              <a:rPr lang="en-US" sz="2000" b="0" i="0" u="none" strike="noStrike" baseline="0" dirty="0">
                <a:latin typeface="+mj-lt"/>
              </a:rPr>
              <a:t>, </a:t>
            </a:r>
            <a:r>
              <a:rPr lang="en-US" sz="2000" b="1" i="0" u="none" strike="noStrike" baseline="0" dirty="0">
                <a:latin typeface="+mj-lt"/>
              </a:rPr>
              <a:t>attributing, and tracking uncertainty </a:t>
            </a:r>
            <a:r>
              <a:rPr lang="en-US" sz="2000" b="0" i="0" u="none" strike="noStrike" baseline="0" dirty="0">
                <a:latin typeface="+mj-lt"/>
              </a:rPr>
              <a:t>contributions over time in DT?</a:t>
            </a:r>
          </a:p>
          <a:p>
            <a:pPr lvl="1">
              <a:spcBef>
                <a:spcPts val="600"/>
              </a:spcBef>
            </a:pPr>
            <a:r>
              <a:rPr lang="en-US" sz="2000" b="1" i="0" u="none" strike="noStrike" baseline="0" dirty="0">
                <a:latin typeface="+mj-lt"/>
              </a:rPr>
              <a:t>RQ3: </a:t>
            </a:r>
            <a:r>
              <a:rPr lang="en-US" sz="2000" b="0" i="0" u="none" strike="noStrike" baseline="0" dirty="0">
                <a:latin typeface="+mj-lt"/>
              </a:rPr>
              <a:t>How can evolving uncertainty budgets be translated into </a:t>
            </a:r>
            <a:r>
              <a:rPr lang="en-US" sz="2000" b="1" i="0" u="none" strike="noStrike" baseline="0" dirty="0">
                <a:latin typeface="+mj-lt"/>
              </a:rPr>
              <a:t>actionable insights </a:t>
            </a:r>
            <a:r>
              <a:rPr lang="en-US" sz="2000" b="0" i="0" u="none" strike="noStrike" baseline="0" dirty="0">
                <a:latin typeface="+mj-lt"/>
              </a:rPr>
              <a:t>for sensor placement, model refinement, and risk-aware </a:t>
            </a:r>
            <a:r>
              <a:rPr lang="en-US" sz="2000" b="1" i="0" u="none" strike="noStrike" baseline="0" dirty="0">
                <a:latin typeface="+mj-lt"/>
              </a:rPr>
              <a:t>decision-making?</a:t>
            </a:r>
            <a:endParaRPr lang="en-US" sz="2000" b="1" dirty="0">
              <a:latin typeface="+mj-lt"/>
            </a:endParaRPr>
          </a:p>
        </p:txBody>
      </p:sp>
      <p:sp>
        <p:nvSpPr>
          <p:cNvPr id="5" name="Slide Number Placeholder 4">
            <a:extLst>
              <a:ext uri="{FF2B5EF4-FFF2-40B4-BE49-F238E27FC236}">
                <a16:creationId xmlns:a16="http://schemas.microsoft.com/office/drawing/2014/main" id="{2F03A328-67A7-1379-CE73-B7432E502746}"/>
              </a:ext>
            </a:extLst>
          </p:cNvPr>
          <p:cNvSpPr>
            <a:spLocks noGrp="1"/>
          </p:cNvSpPr>
          <p:nvPr>
            <p:ph type="sldNum" sz="quarter" idx="10"/>
          </p:nvPr>
        </p:nvSpPr>
        <p:spPr/>
        <p:txBody>
          <a:bodyPr/>
          <a:lstStyle/>
          <a:p>
            <a:fld id="{7B1B3024-A1D4-C04E-86A2-C13BC47B8EC2}" type="slidenum">
              <a:rPr lang="en-US" smtClean="0"/>
              <a:pPr/>
              <a:t>16</a:t>
            </a:fld>
            <a:endParaRPr lang="en-US"/>
          </a:p>
        </p:txBody>
      </p:sp>
    </p:spTree>
    <p:extLst>
      <p:ext uri="{BB962C8B-B14F-4D97-AF65-F5344CB8AC3E}">
        <p14:creationId xmlns:p14="http://schemas.microsoft.com/office/powerpoint/2010/main" val="38603444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Research Objectives &amp; Questions</a:t>
            </a:r>
          </a:p>
        </p:txBody>
      </p:sp>
      <p:sp>
        <p:nvSpPr>
          <p:cNvPr id="3" name="Content Placeholder 2"/>
          <p:cNvSpPr>
            <a:spLocks noGrp="1"/>
          </p:cNvSpPr>
          <p:nvPr>
            <p:ph type="body" sz="quarter" idx="11"/>
          </p:nvPr>
        </p:nvSpPr>
        <p:spPr>
          <a:xfrm>
            <a:off x="1479549" y="1793875"/>
            <a:ext cx="10462241" cy="4948569"/>
          </a:xfrm>
        </p:spPr>
        <p:txBody>
          <a:bodyPr>
            <a:noAutofit/>
          </a:bodyPr>
          <a:lstStyle/>
          <a:p>
            <a:pPr marL="0" indent="0" algn="l">
              <a:buNone/>
            </a:pPr>
            <a:r>
              <a:rPr sz="2000" b="1" dirty="0">
                <a:latin typeface="+mj-lt"/>
              </a:rPr>
              <a:t>Primary Objective: </a:t>
            </a:r>
            <a:r>
              <a:rPr lang="en-US" sz="2000" dirty="0">
                <a:latin typeface="+mj-lt"/>
              </a:rPr>
              <a:t>D</a:t>
            </a:r>
            <a:r>
              <a:rPr lang="en-US" sz="2000" b="0" i="0" u="none" strike="noStrike" baseline="0" dirty="0">
                <a:latin typeface="+mj-lt"/>
              </a:rPr>
              <a:t>evelop and evaluate a comprehensive framework  for constructing uncertainty-aware DTs that can </a:t>
            </a:r>
            <a:r>
              <a:rPr lang="en-US" sz="2000" b="1" i="0" u="none" strike="noStrike" baseline="0" dirty="0">
                <a:latin typeface="+mj-lt"/>
              </a:rPr>
              <a:t>dynamically quantify, manage, and reduce uncertainty</a:t>
            </a:r>
            <a:r>
              <a:rPr lang="en-US" sz="2000" b="0" i="0" u="none" strike="noStrike" baseline="0" dirty="0">
                <a:latin typeface="+mj-lt"/>
              </a:rPr>
              <a:t> in real-time.</a:t>
            </a:r>
          </a:p>
          <a:p>
            <a:pPr marL="0" indent="0" algn="l">
              <a:buNone/>
            </a:pPr>
            <a:r>
              <a:rPr sz="2000" b="1" dirty="0">
                <a:latin typeface="+mj-lt"/>
              </a:rPr>
              <a:t>Specific Objectives:</a:t>
            </a:r>
            <a:endParaRPr lang="en-US" sz="2000" b="1" dirty="0">
              <a:latin typeface="+mj-lt"/>
            </a:endParaRPr>
          </a:p>
          <a:p>
            <a:pPr marL="457200" lvl="1" indent="0">
              <a:buNone/>
            </a:pPr>
            <a:r>
              <a:rPr lang="en-US" sz="2000" b="1" dirty="0">
                <a:latin typeface="+mj-lt"/>
              </a:rPr>
              <a:t>1. Uncertainty Sources: </a:t>
            </a:r>
            <a:r>
              <a:rPr lang="en-US" sz="2000" dirty="0">
                <a:latin typeface="+mj-lt"/>
              </a:rPr>
              <a:t>Identify and categorize the key sources of uncertainty in DT systems, with a focus on sensor data errors, model-form limitations, parameter variability, and environmental dynamics in IAQ applications.</a:t>
            </a:r>
          </a:p>
          <a:p>
            <a:pPr marL="457200" lvl="1" indent="0">
              <a:buNone/>
            </a:pPr>
            <a:r>
              <a:rPr lang="en-US" sz="2000" b="1" dirty="0">
                <a:latin typeface="+mj-lt"/>
              </a:rPr>
              <a:t>2. Computational Method Development: </a:t>
            </a:r>
            <a:r>
              <a:rPr lang="en-US" sz="2000" dirty="0">
                <a:latin typeface="+mj-lt"/>
              </a:rPr>
              <a:t>Develop and evaluate computational techniques—such as variance-based decomposition and sensitivity analysis—along with a methodology for evaluating the most appropriate techniques based on the dynamic validation metrics of time-dependent DT models.</a:t>
            </a:r>
          </a:p>
          <a:p>
            <a:pPr marL="457200" lvl="1" indent="0">
              <a:buNone/>
            </a:pPr>
            <a:r>
              <a:rPr lang="en-US" sz="2000" b="1" dirty="0">
                <a:latin typeface="+mj-lt"/>
              </a:rPr>
              <a:t>3. Case Study Evaluation: </a:t>
            </a:r>
            <a:r>
              <a:rPr lang="en-US" sz="2000" dirty="0">
                <a:latin typeface="+mj-lt"/>
              </a:rPr>
              <a:t>Evaluate the performance of the proposed uncertainty-aware DT framework through simulation-based case studies using the CONTAM multi-zone model for IAQ, comparing its predictive accuracy and robustness to conventional DT approaches.</a:t>
            </a:r>
          </a:p>
        </p:txBody>
      </p:sp>
      <p:sp>
        <p:nvSpPr>
          <p:cNvPr id="4" name="Slide Number Placeholder 3">
            <a:extLst>
              <a:ext uri="{FF2B5EF4-FFF2-40B4-BE49-F238E27FC236}">
                <a16:creationId xmlns:a16="http://schemas.microsoft.com/office/drawing/2014/main" id="{2E1F5C2E-8A5E-D01A-FCBB-D118837F3FDA}"/>
              </a:ext>
            </a:extLst>
          </p:cNvPr>
          <p:cNvSpPr>
            <a:spLocks noGrp="1"/>
          </p:cNvSpPr>
          <p:nvPr>
            <p:ph type="sldNum" sz="quarter" idx="10"/>
          </p:nvPr>
        </p:nvSpPr>
        <p:spPr/>
        <p:txBody>
          <a:bodyPr/>
          <a:lstStyle/>
          <a:p>
            <a:fld id="{7B1B3024-A1D4-C04E-86A2-C13BC47B8EC2}" type="slidenum">
              <a:rPr lang="en-US" smtClean="0"/>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1781DE-F890-3526-4A39-CC13387DD35B}"/>
              </a:ext>
            </a:extLst>
          </p:cNvPr>
          <p:cNvSpPr>
            <a:spLocks noGrp="1"/>
          </p:cNvSpPr>
          <p:nvPr>
            <p:ph type="body" idx="1"/>
          </p:nvPr>
        </p:nvSpPr>
        <p:spPr/>
        <p:txBody>
          <a:bodyPr/>
          <a:lstStyle/>
          <a:p>
            <a:r>
              <a:rPr lang="en-US" dirty="0"/>
              <a:t>Proposed Approach</a:t>
            </a:r>
          </a:p>
        </p:txBody>
      </p:sp>
      <p:sp>
        <p:nvSpPr>
          <p:cNvPr id="4" name="Content Placeholder 3">
            <a:extLst>
              <a:ext uri="{FF2B5EF4-FFF2-40B4-BE49-F238E27FC236}">
                <a16:creationId xmlns:a16="http://schemas.microsoft.com/office/drawing/2014/main" id="{06DBABFE-9F00-92DA-C3E7-46DF9025CAED}"/>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769208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5C4F75-B59D-7DD8-BBF8-6C0EA09916D4}"/>
              </a:ext>
            </a:extLst>
          </p:cNvPr>
          <p:cNvSpPr>
            <a:spLocks noGrp="1"/>
          </p:cNvSpPr>
          <p:nvPr>
            <p:ph type="title"/>
          </p:nvPr>
        </p:nvSpPr>
        <p:spPr/>
        <p:txBody>
          <a:bodyPr/>
          <a:lstStyle/>
          <a:p>
            <a:r>
              <a:rPr lang="en-US" dirty="0"/>
              <a:t>Methodology</a:t>
            </a:r>
          </a:p>
        </p:txBody>
      </p:sp>
      <p:sp>
        <p:nvSpPr>
          <p:cNvPr id="4" name="Text Placeholder 3">
            <a:extLst>
              <a:ext uri="{FF2B5EF4-FFF2-40B4-BE49-F238E27FC236}">
                <a16:creationId xmlns:a16="http://schemas.microsoft.com/office/drawing/2014/main" id="{1108A345-392C-A6FF-7DB7-1855DDCD78B7}"/>
              </a:ext>
            </a:extLst>
          </p:cNvPr>
          <p:cNvSpPr>
            <a:spLocks noGrp="1"/>
          </p:cNvSpPr>
          <p:nvPr>
            <p:ph type="body" sz="quarter" idx="11"/>
          </p:nvPr>
        </p:nvSpPr>
        <p:spPr>
          <a:xfrm>
            <a:off x="1479550" y="1793875"/>
            <a:ext cx="9759950" cy="4794595"/>
          </a:xfrm>
        </p:spPr>
        <p:txBody>
          <a:bodyPr>
            <a:normAutofit/>
          </a:bodyPr>
          <a:lstStyle/>
          <a:p>
            <a:pPr>
              <a:lnSpc>
                <a:spcPct val="120000"/>
              </a:lnSpc>
              <a:spcAft>
                <a:spcPts val="600"/>
              </a:spcAft>
            </a:pPr>
            <a:r>
              <a:rPr lang="en-US" b="1" dirty="0">
                <a:latin typeface="+mj-lt"/>
              </a:rPr>
              <a:t>Uncertainty Sources (Taxonomy)</a:t>
            </a:r>
          </a:p>
          <a:p>
            <a:pPr>
              <a:lnSpc>
                <a:spcPct val="120000"/>
              </a:lnSpc>
              <a:spcAft>
                <a:spcPts val="600"/>
              </a:spcAft>
            </a:pPr>
            <a:r>
              <a:rPr lang="en-US" b="1" dirty="0">
                <a:latin typeface="+mj-lt"/>
              </a:rPr>
              <a:t>Uncertainty-Aware Methodology </a:t>
            </a:r>
          </a:p>
          <a:p>
            <a:pPr>
              <a:lnSpc>
                <a:spcPct val="120000"/>
              </a:lnSpc>
              <a:spcAft>
                <a:spcPts val="600"/>
              </a:spcAft>
            </a:pPr>
            <a:r>
              <a:rPr lang="en-US" b="1" dirty="0">
                <a:latin typeface="+mj-lt"/>
              </a:rPr>
              <a:t>Applications in an IAQ Case Study</a:t>
            </a:r>
          </a:p>
        </p:txBody>
      </p:sp>
      <p:sp>
        <p:nvSpPr>
          <p:cNvPr id="2" name="Slide Number Placeholder 1">
            <a:extLst>
              <a:ext uri="{FF2B5EF4-FFF2-40B4-BE49-F238E27FC236}">
                <a16:creationId xmlns:a16="http://schemas.microsoft.com/office/drawing/2014/main" id="{27499A30-90B0-1EEF-C686-F71223240791}"/>
              </a:ext>
            </a:extLst>
          </p:cNvPr>
          <p:cNvSpPr>
            <a:spLocks noGrp="1"/>
          </p:cNvSpPr>
          <p:nvPr>
            <p:ph type="sldNum" sz="quarter" idx="10"/>
          </p:nvPr>
        </p:nvSpPr>
        <p:spPr/>
        <p:txBody>
          <a:bodyPr/>
          <a:lstStyle/>
          <a:p>
            <a:fld id="{7B1B3024-A1D4-C04E-86A2-C13BC47B8EC2}" type="slidenum">
              <a:rPr lang="en-US" smtClean="0"/>
              <a:pPr/>
              <a:t>19</a:t>
            </a:fld>
            <a:endParaRPr lang="en-US"/>
          </a:p>
        </p:txBody>
      </p:sp>
    </p:spTree>
    <p:extLst>
      <p:ext uri="{BB962C8B-B14F-4D97-AF65-F5344CB8AC3E}">
        <p14:creationId xmlns:p14="http://schemas.microsoft.com/office/powerpoint/2010/main" val="3031176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B2F35C-4633-0E7D-563D-B3A9439D2555}"/>
              </a:ext>
            </a:extLst>
          </p:cNvPr>
          <p:cNvSpPr>
            <a:spLocks noGrp="1"/>
          </p:cNvSpPr>
          <p:nvPr>
            <p:ph type="title"/>
          </p:nvPr>
        </p:nvSpPr>
        <p:spPr/>
        <p:txBody>
          <a:bodyPr/>
          <a:lstStyle/>
          <a:p>
            <a:r>
              <a:rPr lang="en-US" dirty="0"/>
              <a:t>Agenda</a:t>
            </a:r>
          </a:p>
        </p:txBody>
      </p:sp>
      <p:sp>
        <p:nvSpPr>
          <p:cNvPr id="3" name="Slide Number Placeholder 2">
            <a:extLst>
              <a:ext uri="{FF2B5EF4-FFF2-40B4-BE49-F238E27FC236}">
                <a16:creationId xmlns:a16="http://schemas.microsoft.com/office/drawing/2014/main" id="{E0A8D8B1-2A52-B1A7-34E3-0F1CBE43D6CD}"/>
              </a:ext>
            </a:extLst>
          </p:cNvPr>
          <p:cNvSpPr>
            <a:spLocks noGrp="1"/>
          </p:cNvSpPr>
          <p:nvPr>
            <p:ph type="sldNum" sz="quarter" idx="10"/>
          </p:nvPr>
        </p:nvSpPr>
        <p:spPr/>
        <p:txBody>
          <a:bodyPr/>
          <a:lstStyle/>
          <a:p>
            <a:fld id="{7B1B3024-A1D4-C04E-86A2-C13BC47B8EC2}" type="slidenum">
              <a:rPr lang="en-US" smtClean="0"/>
              <a:t>2</a:t>
            </a:fld>
            <a:endParaRPr lang="en-US"/>
          </a:p>
        </p:txBody>
      </p:sp>
      <p:sp>
        <p:nvSpPr>
          <p:cNvPr id="5" name="Text Placeholder 4">
            <a:extLst>
              <a:ext uri="{FF2B5EF4-FFF2-40B4-BE49-F238E27FC236}">
                <a16:creationId xmlns:a16="http://schemas.microsoft.com/office/drawing/2014/main" id="{9BCBA422-4F61-E022-C709-21A4DA8F8D94}"/>
              </a:ext>
            </a:extLst>
          </p:cNvPr>
          <p:cNvSpPr>
            <a:spLocks noGrp="1"/>
          </p:cNvSpPr>
          <p:nvPr>
            <p:ph type="body" sz="quarter" idx="11"/>
          </p:nvPr>
        </p:nvSpPr>
        <p:spPr/>
        <p:txBody>
          <a:bodyPr/>
          <a:lstStyle/>
          <a:p>
            <a:r>
              <a:rPr lang="en-US" dirty="0"/>
              <a:t>Introduction and Motivation</a:t>
            </a:r>
          </a:p>
          <a:p>
            <a:r>
              <a:rPr lang="en-US" dirty="0"/>
              <a:t>Related Work</a:t>
            </a:r>
          </a:p>
          <a:p>
            <a:r>
              <a:rPr lang="en-US" dirty="0"/>
              <a:t>Research Questions and Objectives</a:t>
            </a:r>
          </a:p>
          <a:p>
            <a:r>
              <a:rPr lang="en-US" dirty="0"/>
              <a:t>Proposed Approach</a:t>
            </a:r>
          </a:p>
          <a:p>
            <a:r>
              <a:rPr lang="en-US" dirty="0"/>
              <a:t>Expected Contributions and Impacts</a:t>
            </a:r>
          </a:p>
        </p:txBody>
      </p:sp>
    </p:spTree>
    <p:extLst>
      <p:ext uri="{BB962C8B-B14F-4D97-AF65-F5344CB8AC3E}">
        <p14:creationId xmlns:p14="http://schemas.microsoft.com/office/powerpoint/2010/main" val="2335953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89B0B7-2797-6739-39A6-1B56C46B29DC}"/>
              </a:ext>
            </a:extLst>
          </p:cNvPr>
          <p:cNvSpPr>
            <a:spLocks noGrp="1"/>
          </p:cNvSpPr>
          <p:nvPr>
            <p:ph type="title"/>
          </p:nvPr>
        </p:nvSpPr>
        <p:spPr/>
        <p:txBody>
          <a:bodyPr/>
          <a:lstStyle/>
          <a:p>
            <a:r>
              <a:rPr lang="en-US" dirty="0"/>
              <a:t>Uncertainty Taxonomy</a:t>
            </a:r>
          </a:p>
        </p:txBody>
      </p:sp>
      <p:graphicFrame>
        <p:nvGraphicFramePr>
          <p:cNvPr id="5" name="Diagram 4">
            <a:extLst>
              <a:ext uri="{FF2B5EF4-FFF2-40B4-BE49-F238E27FC236}">
                <a16:creationId xmlns:a16="http://schemas.microsoft.com/office/drawing/2014/main" id="{E5596E6C-349D-6046-EC56-0B1DE8ABE75D}"/>
              </a:ext>
            </a:extLst>
          </p:cNvPr>
          <p:cNvGraphicFramePr/>
          <p:nvPr>
            <p:extLst>
              <p:ext uri="{D42A27DB-BD31-4B8C-83A1-F6EECF244321}">
                <p14:modId xmlns:p14="http://schemas.microsoft.com/office/powerpoint/2010/main" val="3168725823"/>
              </p:ext>
            </p:extLst>
          </p:nvPr>
        </p:nvGraphicFramePr>
        <p:xfrm>
          <a:off x="1848432" y="2032466"/>
          <a:ext cx="9505367" cy="44644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12D07369-B17B-1CFF-9909-9CE567B9EAA9}"/>
              </a:ext>
            </a:extLst>
          </p:cNvPr>
          <p:cNvSpPr>
            <a:spLocks noGrp="1"/>
          </p:cNvSpPr>
          <p:nvPr>
            <p:ph type="sldNum" sz="quarter" idx="10"/>
          </p:nvPr>
        </p:nvSpPr>
        <p:spPr/>
        <p:txBody>
          <a:bodyPr/>
          <a:lstStyle/>
          <a:p>
            <a:fld id="{7B1B3024-A1D4-C04E-86A2-C13BC47B8EC2}" type="slidenum">
              <a:rPr lang="en-US" smtClean="0"/>
              <a:pPr/>
              <a:t>20</a:t>
            </a:fld>
            <a:endParaRPr lang="en-US"/>
          </a:p>
        </p:txBody>
      </p:sp>
    </p:spTree>
    <p:extLst>
      <p:ext uri="{BB962C8B-B14F-4D97-AF65-F5344CB8AC3E}">
        <p14:creationId xmlns:p14="http://schemas.microsoft.com/office/powerpoint/2010/main" val="13451776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7EEF64-28EB-C355-4A2B-F3D54CD41407}"/>
              </a:ext>
            </a:extLst>
          </p:cNvPr>
          <p:cNvSpPr>
            <a:spLocks noGrp="1"/>
          </p:cNvSpPr>
          <p:nvPr>
            <p:ph type="title"/>
          </p:nvPr>
        </p:nvSpPr>
        <p:spPr/>
        <p:txBody>
          <a:bodyPr/>
          <a:lstStyle/>
          <a:p>
            <a:r>
              <a:rPr lang="en-US" dirty="0"/>
              <a:t>IAQ-DT Framework</a:t>
            </a:r>
          </a:p>
        </p:txBody>
      </p:sp>
      <p:pic>
        <p:nvPicPr>
          <p:cNvPr id="2" name="Picture 1" descr="A diagram of data storage&#10;&#10;AI-generated content may be incorrect.">
            <a:extLst>
              <a:ext uri="{FF2B5EF4-FFF2-40B4-BE49-F238E27FC236}">
                <a16:creationId xmlns:a16="http://schemas.microsoft.com/office/drawing/2014/main" id="{6C36A7BB-EE16-EACB-4FDD-6E9685AD88CF}"/>
              </a:ext>
            </a:extLst>
          </p:cNvPr>
          <p:cNvPicPr>
            <a:picLocks noChangeAspect="1"/>
          </p:cNvPicPr>
          <p:nvPr/>
        </p:nvPicPr>
        <p:blipFill>
          <a:blip r:embed="rId2"/>
          <a:stretch>
            <a:fillRect/>
          </a:stretch>
        </p:blipFill>
        <p:spPr>
          <a:xfrm>
            <a:off x="2405456" y="2134175"/>
            <a:ext cx="7908980" cy="4486715"/>
          </a:xfrm>
          <a:prstGeom prst="rect">
            <a:avLst/>
          </a:prstGeom>
        </p:spPr>
      </p:pic>
      <p:sp>
        <p:nvSpPr>
          <p:cNvPr id="5" name="Slide Number Placeholder 4">
            <a:extLst>
              <a:ext uri="{FF2B5EF4-FFF2-40B4-BE49-F238E27FC236}">
                <a16:creationId xmlns:a16="http://schemas.microsoft.com/office/drawing/2014/main" id="{3B598138-7BA4-098E-63A3-23BC0100B716}"/>
              </a:ext>
            </a:extLst>
          </p:cNvPr>
          <p:cNvSpPr>
            <a:spLocks noGrp="1"/>
          </p:cNvSpPr>
          <p:nvPr>
            <p:ph type="sldNum" sz="quarter" idx="10"/>
          </p:nvPr>
        </p:nvSpPr>
        <p:spPr/>
        <p:txBody>
          <a:bodyPr/>
          <a:lstStyle/>
          <a:p>
            <a:fld id="{7B1B3024-A1D4-C04E-86A2-C13BC47B8EC2}" type="slidenum">
              <a:rPr lang="en-US" smtClean="0"/>
              <a:pPr/>
              <a:t>21</a:t>
            </a:fld>
            <a:endParaRPr lang="en-US"/>
          </a:p>
        </p:txBody>
      </p:sp>
    </p:spTree>
    <p:extLst>
      <p:ext uri="{BB962C8B-B14F-4D97-AF65-F5344CB8AC3E}">
        <p14:creationId xmlns:p14="http://schemas.microsoft.com/office/powerpoint/2010/main" val="1335866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5021B60-0AF3-BBD4-2E1F-0B4FCD61335F}"/>
              </a:ext>
            </a:extLst>
          </p:cNvPr>
          <p:cNvSpPr>
            <a:spLocks noGrp="1"/>
          </p:cNvSpPr>
          <p:nvPr>
            <p:ph type="title"/>
          </p:nvPr>
        </p:nvSpPr>
        <p:spPr/>
        <p:txBody>
          <a:bodyPr/>
          <a:lstStyle/>
          <a:p>
            <a:r>
              <a:rPr lang="en-US" dirty="0"/>
              <a:t>DT Feedback Loop</a:t>
            </a:r>
          </a:p>
        </p:txBody>
      </p:sp>
      <p:pic>
        <p:nvPicPr>
          <p:cNvPr id="8" name="Picture 7" descr="A black background with white rectangles&#10;&#10;AI-generated content may be incorrect.">
            <a:extLst>
              <a:ext uri="{FF2B5EF4-FFF2-40B4-BE49-F238E27FC236}">
                <a16:creationId xmlns:a16="http://schemas.microsoft.com/office/drawing/2014/main" id="{D6639812-D199-4E03-7A25-4F6CA0A0F739}"/>
              </a:ext>
            </a:extLst>
          </p:cNvPr>
          <p:cNvPicPr>
            <a:picLocks noChangeAspect="1"/>
          </p:cNvPicPr>
          <p:nvPr/>
        </p:nvPicPr>
        <p:blipFill>
          <a:blip r:embed="rId2"/>
          <a:stretch>
            <a:fillRect/>
          </a:stretch>
        </p:blipFill>
        <p:spPr>
          <a:xfrm>
            <a:off x="2259399" y="2338425"/>
            <a:ext cx="8201093" cy="3722155"/>
          </a:xfrm>
          <a:prstGeom prst="rect">
            <a:avLst/>
          </a:prstGeom>
        </p:spPr>
      </p:pic>
      <p:sp>
        <p:nvSpPr>
          <p:cNvPr id="2" name="Slide Number Placeholder 1">
            <a:extLst>
              <a:ext uri="{FF2B5EF4-FFF2-40B4-BE49-F238E27FC236}">
                <a16:creationId xmlns:a16="http://schemas.microsoft.com/office/drawing/2014/main" id="{F73FFC12-D792-17AB-9D76-17176C71FC21}"/>
              </a:ext>
            </a:extLst>
          </p:cNvPr>
          <p:cNvSpPr>
            <a:spLocks noGrp="1"/>
          </p:cNvSpPr>
          <p:nvPr>
            <p:ph type="sldNum" sz="quarter" idx="10"/>
          </p:nvPr>
        </p:nvSpPr>
        <p:spPr/>
        <p:txBody>
          <a:bodyPr/>
          <a:lstStyle/>
          <a:p>
            <a:fld id="{7B1B3024-A1D4-C04E-86A2-C13BC47B8EC2}" type="slidenum">
              <a:rPr lang="en-US" smtClean="0"/>
              <a:pPr/>
              <a:t>22</a:t>
            </a:fld>
            <a:endParaRPr lang="en-US"/>
          </a:p>
        </p:txBody>
      </p:sp>
    </p:spTree>
    <p:extLst>
      <p:ext uri="{BB962C8B-B14F-4D97-AF65-F5344CB8AC3E}">
        <p14:creationId xmlns:p14="http://schemas.microsoft.com/office/powerpoint/2010/main" val="1435602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9EE00-E852-EF4C-4FD1-6216695DB21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176E74C-5FDE-0F1F-7329-AAB98F007C6A}"/>
              </a:ext>
            </a:extLst>
          </p:cNvPr>
          <p:cNvSpPr>
            <a:spLocks noGrp="1"/>
          </p:cNvSpPr>
          <p:nvPr>
            <p:ph type="title"/>
          </p:nvPr>
        </p:nvSpPr>
        <p:spPr/>
        <p:txBody>
          <a:bodyPr/>
          <a:lstStyle/>
          <a:p>
            <a:r>
              <a:rPr lang="en-US" dirty="0"/>
              <a:t>DT Feedback Loop</a:t>
            </a:r>
          </a:p>
        </p:txBody>
      </p:sp>
      <p:pic>
        <p:nvPicPr>
          <p:cNvPr id="8" name="Picture 7" descr="A black background with white rectangles&#10;&#10;AI-generated content may be incorrect.">
            <a:extLst>
              <a:ext uri="{FF2B5EF4-FFF2-40B4-BE49-F238E27FC236}">
                <a16:creationId xmlns:a16="http://schemas.microsoft.com/office/drawing/2014/main" id="{35FFBD42-30CC-C2C8-1B98-CF37EF69858F}"/>
              </a:ext>
            </a:extLst>
          </p:cNvPr>
          <p:cNvPicPr>
            <a:picLocks noChangeAspect="1"/>
          </p:cNvPicPr>
          <p:nvPr/>
        </p:nvPicPr>
        <p:blipFill>
          <a:blip r:embed="rId2"/>
          <a:stretch>
            <a:fillRect/>
          </a:stretch>
        </p:blipFill>
        <p:spPr>
          <a:xfrm>
            <a:off x="9779078" y="2000763"/>
            <a:ext cx="1917622" cy="870333"/>
          </a:xfrm>
          <a:prstGeom prst="rect">
            <a:avLst/>
          </a:prstGeom>
        </p:spPr>
      </p:pic>
      <p:pic>
        <p:nvPicPr>
          <p:cNvPr id="12" name="Picture 11" descr="A screenshot of a computer&#10;&#10;AI-generated content may be incorrect.">
            <a:extLst>
              <a:ext uri="{FF2B5EF4-FFF2-40B4-BE49-F238E27FC236}">
                <a16:creationId xmlns:a16="http://schemas.microsoft.com/office/drawing/2014/main" id="{1361B6D6-C2DB-7F1E-E217-736905157AD6}"/>
              </a:ext>
            </a:extLst>
          </p:cNvPr>
          <p:cNvPicPr>
            <a:picLocks noChangeAspect="1"/>
          </p:cNvPicPr>
          <p:nvPr/>
        </p:nvPicPr>
        <p:blipFill>
          <a:blip r:embed="rId3"/>
          <a:stretch>
            <a:fillRect/>
          </a:stretch>
        </p:blipFill>
        <p:spPr>
          <a:xfrm>
            <a:off x="2158641" y="1762563"/>
            <a:ext cx="7111158" cy="4776349"/>
          </a:xfrm>
          <a:prstGeom prst="rect">
            <a:avLst/>
          </a:prstGeom>
        </p:spPr>
      </p:pic>
      <p:sp>
        <p:nvSpPr>
          <p:cNvPr id="2" name="Slide Number Placeholder 1">
            <a:extLst>
              <a:ext uri="{FF2B5EF4-FFF2-40B4-BE49-F238E27FC236}">
                <a16:creationId xmlns:a16="http://schemas.microsoft.com/office/drawing/2014/main" id="{A67EEA6E-5752-3F85-BCE2-726A7A6B2433}"/>
              </a:ext>
            </a:extLst>
          </p:cNvPr>
          <p:cNvSpPr>
            <a:spLocks noGrp="1"/>
          </p:cNvSpPr>
          <p:nvPr>
            <p:ph type="sldNum" sz="quarter" idx="10"/>
          </p:nvPr>
        </p:nvSpPr>
        <p:spPr/>
        <p:txBody>
          <a:bodyPr/>
          <a:lstStyle/>
          <a:p>
            <a:fld id="{7B1B3024-A1D4-C04E-86A2-C13BC47B8EC2}" type="slidenum">
              <a:rPr lang="en-US" smtClean="0"/>
              <a:pPr/>
              <a:t>23</a:t>
            </a:fld>
            <a:endParaRPr lang="en-US"/>
          </a:p>
        </p:txBody>
      </p:sp>
    </p:spTree>
    <p:extLst>
      <p:ext uri="{BB962C8B-B14F-4D97-AF65-F5344CB8AC3E}">
        <p14:creationId xmlns:p14="http://schemas.microsoft.com/office/powerpoint/2010/main" val="3956642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5DD39F-813D-51F9-CDD7-0A71AFFE05FD}"/>
              </a:ext>
            </a:extLst>
          </p:cNvPr>
          <p:cNvSpPr>
            <a:spLocks noGrp="1"/>
          </p:cNvSpPr>
          <p:nvPr>
            <p:ph type="title"/>
          </p:nvPr>
        </p:nvSpPr>
        <p:spPr/>
        <p:txBody>
          <a:bodyPr/>
          <a:lstStyle/>
          <a:p>
            <a:r>
              <a:rPr lang="en-US" dirty="0"/>
              <a:t>Uncertainty Aware Feedback Loop</a:t>
            </a:r>
          </a:p>
        </p:txBody>
      </p:sp>
      <p:pic>
        <p:nvPicPr>
          <p:cNvPr id="6" name="Picture 5" descr="A diagram of a system&#10;&#10;AI-generated content may be incorrect.">
            <a:extLst>
              <a:ext uri="{FF2B5EF4-FFF2-40B4-BE49-F238E27FC236}">
                <a16:creationId xmlns:a16="http://schemas.microsoft.com/office/drawing/2014/main" id="{07A82533-6751-D1CC-8B90-30D541D623FB}"/>
              </a:ext>
            </a:extLst>
          </p:cNvPr>
          <p:cNvPicPr>
            <a:picLocks noChangeAspect="1"/>
          </p:cNvPicPr>
          <p:nvPr/>
        </p:nvPicPr>
        <p:blipFill>
          <a:blip r:embed="rId2"/>
          <a:stretch>
            <a:fillRect/>
          </a:stretch>
        </p:blipFill>
        <p:spPr>
          <a:xfrm>
            <a:off x="2200510" y="1953149"/>
            <a:ext cx="7790979" cy="4406272"/>
          </a:xfrm>
          <a:prstGeom prst="rect">
            <a:avLst/>
          </a:prstGeom>
        </p:spPr>
      </p:pic>
      <p:sp>
        <p:nvSpPr>
          <p:cNvPr id="2" name="TextBox 1">
            <a:extLst>
              <a:ext uri="{FF2B5EF4-FFF2-40B4-BE49-F238E27FC236}">
                <a16:creationId xmlns:a16="http://schemas.microsoft.com/office/drawing/2014/main" id="{CBF7C3AF-57E2-B420-E4E2-DFE656A5800E}"/>
              </a:ext>
            </a:extLst>
          </p:cNvPr>
          <p:cNvSpPr txBox="1"/>
          <p:nvPr/>
        </p:nvSpPr>
        <p:spPr>
          <a:xfrm>
            <a:off x="5331724" y="5063320"/>
            <a:ext cx="764275" cy="369332"/>
          </a:xfrm>
          <a:prstGeom prst="rect">
            <a:avLst/>
          </a:prstGeom>
          <a:noFill/>
        </p:spPr>
        <p:txBody>
          <a:bodyPr wrap="square" rtlCol="0">
            <a:spAutoFit/>
          </a:bodyPr>
          <a:lstStyle/>
          <a:p>
            <a:r>
              <a:rPr lang="en-US" dirty="0"/>
              <a:t>yes</a:t>
            </a:r>
          </a:p>
        </p:txBody>
      </p:sp>
      <p:sp>
        <p:nvSpPr>
          <p:cNvPr id="4" name="TextBox 3">
            <a:extLst>
              <a:ext uri="{FF2B5EF4-FFF2-40B4-BE49-F238E27FC236}">
                <a16:creationId xmlns:a16="http://schemas.microsoft.com/office/drawing/2014/main" id="{2244DD16-44D6-A03F-B9D1-B89E9BE2B38D}"/>
              </a:ext>
            </a:extLst>
          </p:cNvPr>
          <p:cNvSpPr txBox="1"/>
          <p:nvPr/>
        </p:nvSpPr>
        <p:spPr>
          <a:xfrm>
            <a:off x="5395413" y="4156285"/>
            <a:ext cx="764275" cy="369332"/>
          </a:xfrm>
          <a:prstGeom prst="rect">
            <a:avLst/>
          </a:prstGeom>
          <a:noFill/>
        </p:spPr>
        <p:txBody>
          <a:bodyPr wrap="square" rtlCol="0">
            <a:spAutoFit/>
          </a:bodyPr>
          <a:lstStyle/>
          <a:p>
            <a:r>
              <a:rPr lang="en-US" dirty="0"/>
              <a:t>no</a:t>
            </a:r>
          </a:p>
        </p:txBody>
      </p:sp>
      <p:sp>
        <p:nvSpPr>
          <p:cNvPr id="5" name="Oval 4">
            <a:extLst>
              <a:ext uri="{FF2B5EF4-FFF2-40B4-BE49-F238E27FC236}">
                <a16:creationId xmlns:a16="http://schemas.microsoft.com/office/drawing/2014/main" id="{0BEE1C2B-5CA3-0CED-BF7F-4F36C6815802}"/>
              </a:ext>
            </a:extLst>
          </p:cNvPr>
          <p:cNvSpPr/>
          <p:nvPr/>
        </p:nvSpPr>
        <p:spPr>
          <a:xfrm>
            <a:off x="5104263" y="3218001"/>
            <a:ext cx="2442949" cy="2432172"/>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23F6E2B4-4EA3-B6AA-27CB-EDDD07E574D5}"/>
              </a:ext>
            </a:extLst>
          </p:cNvPr>
          <p:cNvSpPr>
            <a:spLocks noGrp="1"/>
          </p:cNvSpPr>
          <p:nvPr>
            <p:ph type="sldNum" sz="quarter" idx="10"/>
          </p:nvPr>
        </p:nvSpPr>
        <p:spPr/>
        <p:txBody>
          <a:bodyPr/>
          <a:lstStyle/>
          <a:p>
            <a:fld id="{7B1B3024-A1D4-C04E-86A2-C13BC47B8EC2}" type="slidenum">
              <a:rPr lang="en-US" smtClean="0"/>
              <a:pPr/>
              <a:t>24</a:t>
            </a:fld>
            <a:endParaRPr lang="en-US"/>
          </a:p>
        </p:txBody>
      </p:sp>
    </p:spTree>
    <p:extLst>
      <p:ext uri="{BB962C8B-B14F-4D97-AF65-F5344CB8AC3E}">
        <p14:creationId xmlns:p14="http://schemas.microsoft.com/office/powerpoint/2010/main" val="1612192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F90D3-8A18-BBD4-7C69-C85733376EBC}"/>
              </a:ext>
            </a:extLst>
          </p:cNvPr>
          <p:cNvSpPr>
            <a:spLocks noGrp="1"/>
          </p:cNvSpPr>
          <p:nvPr>
            <p:ph type="title"/>
          </p:nvPr>
        </p:nvSpPr>
        <p:spPr/>
        <p:txBody>
          <a:bodyPr/>
          <a:lstStyle/>
          <a:p>
            <a:r>
              <a:rPr lang="en-US" dirty="0"/>
              <a:t>Uncertainty Awareness Model</a:t>
            </a:r>
          </a:p>
        </p:txBody>
      </p:sp>
      <p:sp>
        <p:nvSpPr>
          <p:cNvPr id="5" name="Slide Number Placeholder 4">
            <a:extLst>
              <a:ext uri="{FF2B5EF4-FFF2-40B4-BE49-F238E27FC236}">
                <a16:creationId xmlns:a16="http://schemas.microsoft.com/office/drawing/2014/main" id="{58F59711-F194-B246-F6B0-1FA3288A7956}"/>
              </a:ext>
            </a:extLst>
          </p:cNvPr>
          <p:cNvSpPr>
            <a:spLocks noGrp="1"/>
          </p:cNvSpPr>
          <p:nvPr>
            <p:ph type="sldNum" sz="quarter" idx="10"/>
          </p:nvPr>
        </p:nvSpPr>
        <p:spPr/>
        <p:txBody>
          <a:bodyPr/>
          <a:lstStyle/>
          <a:p>
            <a:fld id="{7B1B3024-A1D4-C04E-86A2-C13BC47B8EC2}" type="slidenum">
              <a:rPr lang="en-US" smtClean="0"/>
              <a:pPr/>
              <a:t>25</a:t>
            </a:fld>
            <a:endParaRPr lang="en-US"/>
          </a:p>
        </p:txBody>
      </p:sp>
      <p:sp>
        <p:nvSpPr>
          <p:cNvPr id="6" name="Rectangle 5">
            <a:extLst>
              <a:ext uri="{FF2B5EF4-FFF2-40B4-BE49-F238E27FC236}">
                <a16:creationId xmlns:a16="http://schemas.microsoft.com/office/drawing/2014/main" id="{991892A5-DFEB-3E54-42B5-071ACAE34EBC}"/>
              </a:ext>
            </a:extLst>
          </p:cNvPr>
          <p:cNvSpPr/>
          <p:nvPr/>
        </p:nvSpPr>
        <p:spPr>
          <a:xfrm>
            <a:off x="4738047" y="2048959"/>
            <a:ext cx="2715905" cy="1132765"/>
          </a:xfrm>
          <a:prstGeom prst="rect">
            <a:avLst/>
          </a:prstGeom>
          <a:solidFill>
            <a:srgbClr val="0070C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j-lt"/>
              </a:rPr>
              <a:t>Uncertainty Awareness Model</a:t>
            </a:r>
          </a:p>
        </p:txBody>
      </p:sp>
      <p:cxnSp>
        <p:nvCxnSpPr>
          <p:cNvPr id="8" name="Straight Arrow Connector 7">
            <a:extLst>
              <a:ext uri="{FF2B5EF4-FFF2-40B4-BE49-F238E27FC236}">
                <a16:creationId xmlns:a16="http://schemas.microsoft.com/office/drawing/2014/main" id="{F2AA45A6-DD58-7CB5-6649-96FDF6B1F085}"/>
              </a:ext>
            </a:extLst>
          </p:cNvPr>
          <p:cNvCxnSpPr>
            <a:cxnSpLocks/>
          </p:cNvCxnSpPr>
          <p:nvPr/>
        </p:nvCxnSpPr>
        <p:spPr>
          <a:xfrm flipH="1">
            <a:off x="7453952" y="2620369"/>
            <a:ext cx="1815153" cy="0"/>
          </a:xfrm>
          <a:prstGeom prst="straightConnector1">
            <a:avLst/>
          </a:prstGeom>
          <a:ln w="38100">
            <a:prstDash val="sysDash"/>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233B477-99FB-B351-4997-C805D5AE659F}"/>
                  </a:ext>
                </a:extLst>
              </p:cNvPr>
              <p:cNvSpPr txBox="1"/>
              <p:nvPr/>
            </p:nvSpPr>
            <p:spPr>
              <a:xfrm>
                <a:off x="7683690" y="2866030"/>
                <a:ext cx="4227394" cy="2585323"/>
              </a:xfrm>
              <a:prstGeom prst="rect">
                <a:avLst/>
              </a:prstGeom>
              <a:noFill/>
            </p:spPr>
            <p:txBody>
              <a:bodyPr wrap="square" rtlCol="0">
                <a:spAutoFit/>
              </a:bodyPr>
              <a:lstStyle/>
              <a:p>
                <a:r>
                  <a:rPr lang="en-US" b="1" dirty="0">
                    <a:latin typeface="+mj-lt"/>
                  </a:rPr>
                  <a:t>Quantification of Uncertainty</a:t>
                </a:r>
              </a:p>
              <a:p>
                <a:pPr marL="285750" indent="-285750">
                  <a:buFont typeface="Arial" panose="020B0604020202020204" pitchFamily="34" charset="0"/>
                  <a:buChar char="•"/>
                </a:pPr>
                <a:r>
                  <a:rPr lang="en-US" dirty="0">
                    <a:latin typeface="+mj-lt"/>
                  </a:rPr>
                  <a:t>Time Dependent</a:t>
                </a:r>
              </a:p>
              <a:p>
                <a:pPr marL="285750" indent="-285750">
                  <a:buFont typeface="Arial" panose="020B0604020202020204" pitchFamily="34" charset="0"/>
                  <a:buChar char="•"/>
                </a:pPr>
                <a:r>
                  <a:rPr lang="en-US" dirty="0">
                    <a:latin typeface="+mj-lt"/>
                  </a:rPr>
                  <a:t>Multiple quantities of interest</a:t>
                </a:r>
              </a:p>
              <a:p>
                <a:pPr marL="285750" indent="-285750">
                  <a:buFont typeface="Arial" panose="020B0604020202020204" pitchFamily="34" charset="0"/>
                  <a:buChar char="•"/>
                </a:pPr>
                <a:endParaRPr lang="en-US" dirty="0">
                  <a:latin typeface="+mj-lt"/>
                </a:endParaRPr>
              </a:p>
              <a:p>
                <a:r>
                  <a:rPr lang="en-US" dirty="0">
                    <a:latin typeface="+mj-lt"/>
                  </a:rPr>
                  <a:t>Time Varying Sensitivity Analysis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endParaRPr lang="en-US" b="0" dirty="0">
                  <a:latin typeface="+mj-lt"/>
                </a:endParaRPr>
              </a:p>
              <a:p>
                <a:pPr marL="285750" indent="-285750">
                  <a:buFont typeface="Arial" panose="020B0604020202020204" pitchFamily="34" charset="0"/>
                  <a:buChar char="•"/>
                </a:pPr>
                <a:r>
                  <a:rPr lang="en-US" dirty="0">
                    <a:latin typeface="+mj-lt"/>
                  </a:rPr>
                  <a:t>Identify periods of varying sources of uncertainty</a:t>
                </a:r>
              </a:p>
              <a:p>
                <a:pPr marL="285750" indent="-285750">
                  <a:buFont typeface="Arial" panose="020B0604020202020204" pitchFamily="34" charset="0"/>
                  <a:buChar char="•"/>
                </a:pPr>
                <a:r>
                  <a:rPr lang="en-US" dirty="0">
                    <a:latin typeface="+mj-lt"/>
                  </a:rPr>
                  <a:t>High computational cost</a:t>
                </a:r>
              </a:p>
              <a:p>
                <a:pPr marL="285750" indent="-285750">
                  <a:buFont typeface="Arial" panose="020B0604020202020204" pitchFamily="34" charset="0"/>
                  <a:buChar char="•"/>
                </a:pPr>
                <a:endParaRPr lang="en-US" dirty="0"/>
              </a:p>
            </p:txBody>
          </p:sp>
        </mc:Choice>
        <mc:Fallback xmlns="">
          <p:sp>
            <p:nvSpPr>
              <p:cNvPr id="10" name="TextBox 9">
                <a:extLst>
                  <a:ext uri="{FF2B5EF4-FFF2-40B4-BE49-F238E27FC236}">
                    <a16:creationId xmlns:a16="http://schemas.microsoft.com/office/drawing/2014/main" id="{C233B477-99FB-B351-4997-C805D5AE659F}"/>
                  </a:ext>
                </a:extLst>
              </p:cNvPr>
              <p:cNvSpPr txBox="1">
                <a:spLocks noRot="1" noChangeAspect="1" noMove="1" noResize="1" noEditPoints="1" noAdjustHandles="1" noChangeArrowheads="1" noChangeShapeType="1" noTextEdit="1"/>
              </p:cNvSpPr>
              <p:nvPr/>
            </p:nvSpPr>
            <p:spPr>
              <a:xfrm>
                <a:off x="7683690" y="2866030"/>
                <a:ext cx="4227394" cy="2585323"/>
              </a:xfrm>
              <a:prstGeom prst="rect">
                <a:avLst/>
              </a:prstGeom>
              <a:blipFill>
                <a:blip r:embed="rId3"/>
                <a:stretch>
                  <a:fillRect l="-1153" t="-1415"/>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0A4C90B9-7F50-7662-6F83-357B13AE0F1C}"/>
              </a:ext>
            </a:extLst>
          </p:cNvPr>
          <p:cNvSpPr txBox="1"/>
          <p:nvPr/>
        </p:nvSpPr>
        <p:spPr>
          <a:xfrm>
            <a:off x="1517176" y="2909248"/>
            <a:ext cx="3109415" cy="2308324"/>
          </a:xfrm>
          <a:prstGeom prst="rect">
            <a:avLst/>
          </a:prstGeom>
          <a:noFill/>
        </p:spPr>
        <p:txBody>
          <a:bodyPr wrap="square" rtlCol="0">
            <a:spAutoFit/>
          </a:bodyPr>
          <a:lstStyle/>
          <a:p>
            <a:r>
              <a:rPr lang="en-US" b="1" dirty="0">
                <a:latin typeface="+mj-lt"/>
              </a:rPr>
              <a:t>Uncertainty Awareness Metrics</a:t>
            </a:r>
          </a:p>
          <a:p>
            <a:pPr marL="285750" indent="-285750">
              <a:buFont typeface="Arial" panose="020B0604020202020204" pitchFamily="34" charset="0"/>
              <a:buChar char="•"/>
            </a:pPr>
            <a:r>
              <a:rPr lang="en-US" dirty="0">
                <a:latin typeface="+mj-lt"/>
              </a:rPr>
              <a:t>Decisions to be made considering uncertainty</a:t>
            </a:r>
          </a:p>
          <a:p>
            <a:pPr marL="285750" indent="-285750">
              <a:buFont typeface="Arial" panose="020B0604020202020204" pitchFamily="34" charset="0"/>
              <a:buChar char="•"/>
            </a:pPr>
            <a:r>
              <a:rPr lang="en-US" dirty="0">
                <a:latin typeface="+mj-lt"/>
              </a:rPr>
              <a:t>Decision/Actions to  reduce uncertainty</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endParaRPr lang="en-US" dirty="0"/>
          </a:p>
        </p:txBody>
      </p:sp>
      <p:cxnSp>
        <p:nvCxnSpPr>
          <p:cNvPr id="12" name="Straight Arrow Connector 11">
            <a:extLst>
              <a:ext uri="{FF2B5EF4-FFF2-40B4-BE49-F238E27FC236}">
                <a16:creationId xmlns:a16="http://schemas.microsoft.com/office/drawing/2014/main" id="{7660EFF3-3734-5A36-F603-AB3F7C417A4E}"/>
              </a:ext>
            </a:extLst>
          </p:cNvPr>
          <p:cNvCxnSpPr>
            <a:cxnSpLocks/>
          </p:cNvCxnSpPr>
          <p:nvPr/>
        </p:nvCxnSpPr>
        <p:spPr>
          <a:xfrm flipH="1">
            <a:off x="2922894" y="2620369"/>
            <a:ext cx="1815153" cy="0"/>
          </a:xfrm>
          <a:prstGeom prst="straightConnector1">
            <a:avLst/>
          </a:prstGeom>
          <a:ln w="38100">
            <a:prstDash val="sysDash"/>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140653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F1391A-C070-4708-ADF1-1A94ED791349}"/>
              </a:ext>
            </a:extLst>
          </p:cNvPr>
          <p:cNvPicPr>
            <a:picLocks noChangeAspect="1"/>
          </p:cNvPicPr>
          <p:nvPr/>
        </p:nvPicPr>
        <p:blipFill>
          <a:blip r:embed="rId2"/>
          <a:stretch>
            <a:fillRect/>
          </a:stretch>
        </p:blipFill>
        <p:spPr>
          <a:xfrm>
            <a:off x="9350782" y="621487"/>
            <a:ext cx="2140857" cy="2094417"/>
          </a:xfrm>
          <a:prstGeom prst="rect">
            <a:avLst/>
          </a:prstGeom>
        </p:spPr>
      </p:pic>
      <p:pic>
        <p:nvPicPr>
          <p:cNvPr id="8" name="Picture 7">
            <a:extLst>
              <a:ext uri="{FF2B5EF4-FFF2-40B4-BE49-F238E27FC236}">
                <a16:creationId xmlns:a16="http://schemas.microsoft.com/office/drawing/2014/main" id="{CD343112-54FC-E291-53D3-8E4BCA6061EF}"/>
              </a:ext>
            </a:extLst>
          </p:cNvPr>
          <p:cNvPicPr>
            <a:picLocks noChangeAspect="1"/>
          </p:cNvPicPr>
          <p:nvPr/>
        </p:nvPicPr>
        <p:blipFill>
          <a:blip r:embed="rId3"/>
          <a:stretch>
            <a:fillRect/>
          </a:stretch>
        </p:blipFill>
        <p:spPr>
          <a:xfrm>
            <a:off x="9274782" y="3976389"/>
            <a:ext cx="2478225" cy="1990089"/>
          </a:xfrm>
          <a:prstGeom prst="rect">
            <a:avLst/>
          </a:prstGeom>
        </p:spPr>
      </p:pic>
      <p:pic>
        <p:nvPicPr>
          <p:cNvPr id="10" name="Picture 9">
            <a:extLst>
              <a:ext uri="{FF2B5EF4-FFF2-40B4-BE49-F238E27FC236}">
                <a16:creationId xmlns:a16="http://schemas.microsoft.com/office/drawing/2014/main" id="{88FE1242-4307-CF36-D2D9-61B09637A78E}"/>
              </a:ext>
            </a:extLst>
          </p:cNvPr>
          <p:cNvPicPr>
            <a:picLocks noChangeAspect="1"/>
          </p:cNvPicPr>
          <p:nvPr/>
        </p:nvPicPr>
        <p:blipFill>
          <a:blip r:embed="rId4"/>
          <a:stretch>
            <a:fillRect/>
          </a:stretch>
        </p:blipFill>
        <p:spPr>
          <a:xfrm>
            <a:off x="1315798" y="4241300"/>
            <a:ext cx="2270331" cy="1839936"/>
          </a:xfrm>
          <a:prstGeom prst="rect">
            <a:avLst/>
          </a:prstGeom>
        </p:spPr>
      </p:pic>
      <p:graphicFrame>
        <p:nvGraphicFramePr>
          <p:cNvPr id="4" name="Diagram 3">
            <a:extLst>
              <a:ext uri="{FF2B5EF4-FFF2-40B4-BE49-F238E27FC236}">
                <a16:creationId xmlns:a16="http://schemas.microsoft.com/office/drawing/2014/main" id="{1D7C7DE3-365F-F7A9-A409-60352BEA0278}"/>
              </a:ext>
            </a:extLst>
          </p:cNvPr>
          <p:cNvGraphicFramePr/>
          <p:nvPr>
            <p:extLst>
              <p:ext uri="{D42A27DB-BD31-4B8C-83A1-F6EECF244321}">
                <p14:modId xmlns:p14="http://schemas.microsoft.com/office/powerpoint/2010/main" val="59588310"/>
              </p:ext>
            </p:extLst>
          </p:nvPr>
        </p:nvGraphicFramePr>
        <p:xfrm>
          <a:off x="3471562" y="1377265"/>
          <a:ext cx="6125681" cy="519824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2" name="Picture 11">
            <a:extLst>
              <a:ext uri="{FF2B5EF4-FFF2-40B4-BE49-F238E27FC236}">
                <a16:creationId xmlns:a16="http://schemas.microsoft.com/office/drawing/2014/main" id="{1F17F5C7-61E5-C843-C2DA-6B272E62101C}"/>
              </a:ext>
            </a:extLst>
          </p:cNvPr>
          <p:cNvPicPr>
            <a:picLocks noChangeAspect="1"/>
          </p:cNvPicPr>
          <p:nvPr/>
        </p:nvPicPr>
        <p:blipFill>
          <a:blip r:embed="rId10"/>
          <a:stretch>
            <a:fillRect/>
          </a:stretch>
        </p:blipFill>
        <p:spPr>
          <a:xfrm>
            <a:off x="1189619" y="1118768"/>
            <a:ext cx="3041187" cy="1362817"/>
          </a:xfrm>
          <a:prstGeom prst="rect">
            <a:avLst/>
          </a:prstGeom>
        </p:spPr>
      </p:pic>
      <p:sp>
        <p:nvSpPr>
          <p:cNvPr id="7" name="Title 6">
            <a:extLst>
              <a:ext uri="{FF2B5EF4-FFF2-40B4-BE49-F238E27FC236}">
                <a16:creationId xmlns:a16="http://schemas.microsoft.com/office/drawing/2014/main" id="{44213F25-40C8-EC56-184B-DF4E991B1AAC}"/>
              </a:ext>
            </a:extLst>
          </p:cNvPr>
          <p:cNvSpPr>
            <a:spLocks noGrp="1"/>
          </p:cNvSpPr>
          <p:nvPr>
            <p:ph type="title"/>
          </p:nvPr>
        </p:nvSpPr>
        <p:spPr/>
        <p:txBody>
          <a:bodyPr/>
          <a:lstStyle/>
          <a:p>
            <a:r>
              <a:rPr lang="en-US" dirty="0"/>
              <a:t>CASE Study with CONTAM</a:t>
            </a:r>
          </a:p>
        </p:txBody>
      </p:sp>
      <p:sp>
        <p:nvSpPr>
          <p:cNvPr id="13" name="Slide Number Placeholder 12">
            <a:extLst>
              <a:ext uri="{FF2B5EF4-FFF2-40B4-BE49-F238E27FC236}">
                <a16:creationId xmlns:a16="http://schemas.microsoft.com/office/drawing/2014/main" id="{C8622BBC-C187-C0EE-441C-EF3702A42018}"/>
              </a:ext>
            </a:extLst>
          </p:cNvPr>
          <p:cNvSpPr>
            <a:spLocks noGrp="1"/>
          </p:cNvSpPr>
          <p:nvPr>
            <p:ph type="sldNum" sz="quarter" idx="12"/>
          </p:nvPr>
        </p:nvSpPr>
        <p:spPr/>
        <p:txBody>
          <a:bodyPr/>
          <a:lstStyle/>
          <a:p>
            <a:fld id="{7B1B3024-A1D4-C04E-86A2-C13BC47B8EC2}" type="slidenum">
              <a:rPr lang="en-US" smtClean="0"/>
              <a:pPr/>
              <a:t>26</a:t>
            </a:fld>
            <a:endParaRPr lang="en-US"/>
          </a:p>
        </p:txBody>
      </p:sp>
    </p:spTree>
    <p:extLst>
      <p:ext uri="{BB962C8B-B14F-4D97-AF65-F5344CB8AC3E}">
        <p14:creationId xmlns:p14="http://schemas.microsoft.com/office/powerpoint/2010/main" val="19844545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E5B5711F-160E-2518-AD30-31D04D889E6A}"/>
              </a:ext>
            </a:extLst>
          </p:cNvPr>
          <p:cNvGraphicFramePr/>
          <p:nvPr>
            <p:extLst>
              <p:ext uri="{D42A27DB-BD31-4B8C-83A1-F6EECF244321}">
                <p14:modId xmlns:p14="http://schemas.microsoft.com/office/powerpoint/2010/main" val="4125948269"/>
              </p:ext>
            </p:extLst>
          </p:nvPr>
        </p:nvGraphicFramePr>
        <p:xfrm>
          <a:off x="1843640" y="1578397"/>
          <a:ext cx="8504720" cy="27070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Table 8">
            <a:extLst>
              <a:ext uri="{FF2B5EF4-FFF2-40B4-BE49-F238E27FC236}">
                <a16:creationId xmlns:a16="http://schemas.microsoft.com/office/drawing/2014/main" id="{89810C5B-F974-B366-0681-A79F802E532C}"/>
              </a:ext>
            </a:extLst>
          </p:cNvPr>
          <p:cNvGraphicFramePr>
            <a:graphicFrameLocks noGrp="1"/>
          </p:cNvGraphicFramePr>
          <p:nvPr>
            <p:extLst>
              <p:ext uri="{D42A27DB-BD31-4B8C-83A1-F6EECF244321}">
                <p14:modId xmlns:p14="http://schemas.microsoft.com/office/powerpoint/2010/main" val="4249693128"/>
              </p:ext>
            </p:extLst>
          </p:nvPr>
        </p:nvGraphicFramePr>
        <p:xfrm>
          <a:off x="1260869" y="4642142"/>
          <a:ext cx="6880403" cy="1714500"/>
        </p:xfrm>
        <a:graphic>
          <a:graphicData uri="http://schemas.openxmlformats.org/drawingml/2006/table">
            <a:tbl>
              <a:tblPr>
                <a:tableStyleId>{5C22544A-7EE6-4342-B048-85BDC9FD1C3A}</a:tableStyleId>
              </a:tblPr>
              <a:tblGrid>
                <a:gridCol w="2202467">
                  <a:extLst>
                    <a:ext uri="{9D8B030D-6E8A-4147-A177-3AD203B41FA5}">
                      <a16:colId xmlns:a16="http://schemas.microsoft.com/office/drawing/2014/main" val="2969967538"/>
                    </a:ext>
                  </a:extLst>
                </a:gridCol>
                <a:gridCol w="1077253">
                  <a:extLst>
                    <a:ext uri="{9D8B030D-6E8A-4147-A177-3AD203B41FA5}">
                      <a16:colId xmlns:a16="http://schemas.microsoft.com/office/drawing/2014/main" val="1730982666"/>
                    </a:ext>
                  </a:extLst>
                </a:gridCol>
                <a:gridCol w="1064286">
                  <a:extLst>
                    <a:ext uri="{9D8B030D-6E8A-4147-A177-3AD203B41FA5}">
                      <a16:colId xmlns:a16="http://schemas.microsoft.com/office/drawing/2014/main" val="3586260895"/>
                    </a:ext>
                  </a:extLst>
                </a:gridCol>
                <a:gridCol w="744297">
                  <a:extLst>
                    <a:ext uri="{9D8B030D-6E8A-4147-A177-3AD203B41FA5}">
                      <a16:colId xmlns:a16="http://schemas.microsoft.com/office/drawing/2014/main" val="643217185"/>
                    </a:ext>
                  </a:extLst>
                </a:gridCol>
                <a:gridCol w="927675">
                  <a:extLst>
                    <a:ext uri="{9D8B030D-6E8A-4147-A177-3AD203B41FA5}">
                      <a16:colId xmlns:a16="http://schemas.microsoft.com/office/drawing/2014/main" val="870296323"/>
                    </a:ext>
                  </a:extLst>
                </a:gridCol>
                <a:gridCol w="864425">
                  <a:extLst>
                    <a:ext uri="{9D8B030D-6E8A-4147-A177-3AD203B41FA5}">
                      <a16:colId xmlns:a16="http://schemas.microsoft.com/office/drawing/2014/main" val="3187882096"/>
                    </a:ext>
                  </a:extLst>
                </a:gridCol>
              </a:tblGrid>
              <a:tr h="190500">
                <a:tc>
                  <a:txBody>
                    <a:bodyPr/>
                    <a:lstStyle/>
                    <a:p>
                      <a:pPr algn="l" fontAlgn="b"/>
                      <a:r>
                        <a:rPr lang="en-US" sz="1100" u="none" strike="noStrike" dirty="0">
                          <a:effectLst/>
                        </a:rPr>
                        <a:t>Set 1: Source related states</a:t>
                      </a:r>
                      <a:endParaRPr lang="en-U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4097733259"/>
                  </a:ext>
                </a:extLst>
              </a:tr>
              <a:tr h="190500">
                <a:tc>
                  <a:txBody>
                    <a:bodyPr/>
                    <a:lstStyle/>
                    <a:p>
                      <a:pPr algn="l" fontAlgn="b"/>
                      <a:r>
                        <a:rPr lang="en-US" sz="1100" u="none" strike="noStrike">
                          <a:effectLst/>
                        </a:rPr>
                        <a:t>State Names</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TAG</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SrcOa</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SrcInt</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SrcBoth</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941152513"/>
                  </a:ext>
                </a:extLst>
              </a:tr>
              <a:tr h="190500">
                <a:tc>
                  <a:txBody>
                    <a:bodyPr/>
                    <a:lstStyle/>
                    <a:p>
                      <a:pPr algn="l" fontAlgn="b"/>
                      <a:r>
                        <a:rPr lang="en-US" sz="1100" u="none" strike="noStrike" dirty="0">
                          <a:effectLst/>
                        </a:rPr>
                        <a:t>Change 1: Outdoor CTM file</a:t>
                      </a:r>
                      <a:endParaRPr lang="en-U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$(SOURCE 1)</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dirty="0" err="1">
                          <a:effectLst/>
                        </a:rPr>
                        <a:t>Default.ctm</a:t>
                      </a:r>
                      <a:endParaRPr lang="en-U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null</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dirty="0" err="1">
                          <a:effectLst/>
                        </a:rPr>
                        <a:t>Default.ctm</a:t>
                      </a:r>
                      <a:endParaRPr lang="en-U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06149829"/>
                  </a:ext>
                </a:extLst>
              </a:tr>
              <a:tr h="190500">
                <a:tc>
                  <a:txBody>
                    <a:bodyPr/>
                    <a:lstStyle/>
                    <a:p>
                      <a:pPr algn="l" fontAlgn="b"/>
                      <a:r>
                        <a:rPr lang="en-US" sz="1100" u="none" strike="noStrike">
                          <a:effectLst/>
                        </a:rPr>
                        <a:t>Change 2: Indoor Burst source</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$(SOURCE 2)</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1</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1</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748567436"/>
                  </a:ext>
                </a:extLst>
              </a:tr>
              <a:tr h="190500">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474246724"/>
                  </a:ext>
                </a:extLst>
              </a:tr>
              <a:tr h="190500">
                <a:tc>
                  <a:txBody>
                    <a:bodyPr/>
                    <a:lstStyle/>
                    <a:p>
                      <a:pPr algn="l" fontAlgn="b"/>
                      <a:r>
                        <a:rPr lang="en-US" sz="1100" u="none" strike="noStrike">
                          <a:effectLst/>
                        </a:rPr>
                        <a:t>Set 2: Ventilation related states</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165610570"/>
                  </a:ext>
                </a:extLst>
              </a:tr>
              <a:tr h="190500">
                <a:tc>
                  <a:txBody>
                    <a:bodyPr/>
                    <a:lstStyle/>
                    <a:p>
                      <a:pPr algn="l" fontAlgn="b"/>
                      <a:r>
                        <a:rPr lang="en-US" sz="1100" u="none" strike="noStrike">
                          <a:effectLst/>
                        </a:rPr>
                        <a:t>State Name</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TAG</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VentWthOnly</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VentFan1</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VentFan2</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VentWthFan1</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66221075"/>
                  </a:ext>
                </a:extLst>
              </a:tr>
              <a:tr h="190500">
                <a:tc>
                  <a:txBody>
                    <a:bodyPr/>
                    <a:lstStyle/>
                    <a:p>
                      <a:pPr algn="l" fontAlgn="b"/>
                      <a:r>
                        <a:rPr lang="en-US" sz="1100" u="none" strike="noStrike">
                          <a:effectLst/>
                        </a:rPr>
                        <a:t>Change 1: Fan flow multiplier</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$(VENT 1)</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1</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2</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1</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191580144"/>
                  </a:ext>
                </a:extLst>
              </a:tr>
              <a:tr h="190500">
                <a:tc>
                  <a:txBody>
                    <a:bodyPr/>
                    <a:lstStyle/>
                    <a:p>
                      <a:pPr algn="l" fontAlgn="b"/>
                      <a:r>
                        <a:rPr lang="en-US" sz="1100" u="none" strike="noStrike">
                          <a:effectLst/>
                        </a:rPr>
                        <a:t>Change 2: WTH file</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$(VENT 2)</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dirty="0" err="1">
                          <a:effectLst/>
                        </a:rPr>
                        <a:t>Default.wth</a:t>
                      </a:r>
                      <a:endParaRPr lang="en-U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null</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a:effectLst/>
                        </a:rPr>
                        <a:t>null</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100" u="none" strike="noStrike" dirty="0" err="1">
                          <a:effectLst/>
                        </a:rPr>
                        <a:t>Default.wth</a:t>
                      </a:r>
                      <a:endParaRPr lang="en-US" sz="11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010813507"/>
                  </a:ext>
                </a:extLst>
              </a:tr>
            </a:tbl>
          </a:graphicData>
        </a:graphic>
      </p:graphicFrame>
      <p:sp>
        <p:nvSpPr>
          <p:cNvPr id="11" name="TextBox 10">
            <a:extLst>
              <a:ext uri="{FF2B5EF4-FFF2-40B4-BE49-F238E27FC236}">
                <a16:creationId xmlns:a16="http://schemas.microsoft.com/office/drawing/2014/main" id="{A4EC072F-E121-C5FD-9D14-4DC95E777B0D}"/>
              </a:ext>
            </a:extLst>
          </p:cNvPr>
          <p:cNvSpPr txBox="1"/>
          <p:nvPr/>
        </p:nvSpPr>
        <p:spPr>
          <a:xfrm>
            <a:off x="8580974" y="4345230"/>
            <a:ext cx="3534771" cy="2308324"/>
          </a:xfrm>
          <a:prstGeom prst="rect">
            <a:avLst/>
          </a:prstGeom>
          <a:noFill/>
        </p:spPr>
        <p:txBody>
          <a:bodyPr wrap="square">
            <a:spAutoFit/>
          </a:bodyPr>
          <a:lstStyle/>
          <a:p>
            <a:pPr algn="l">
              <a:buFont typeface="+mj-lt"/>
              <a:buAutoNum type="arabicPeriod"/>
            </a:pPr>
            <a:r>
              <a:rPr lang="en-US" sz="1200" b="0" i="0" dirty="0" err="1">
                <a:solidFill>
                  <a:srgbClr val="000000"/>
                </a:solidFill>
                <a:effectLst/>
                <a:latin typeface="Courier New" panose="02070309020205020404" pitchFamily="49" charset="0"/>
              </a:rPr>
              <a:t>Default_SrcOa_VentWthOnly.prj</a:t>
            </a:r>
            <a:endParaRPr lang="en-US" sz="1200" b="0" i="0" dirty="0">
              <a:solidFill>
                <a:srgbClr val="000000"/>
              </a:solidFill>
              <a:effectLst/>
              <a:latin typeface="Courier New" panose="02070309020205020404" pitchFamily="49" charset="0"/>
            </a:endParaRPr>
          </a:p>
          <a:p>
            <a:pPr algn="l">
              <a:buFont typeface="+mj-lt"/>
              <a:buAutoNum type="arabicPeriod"/>
            </a:pPr>
            <a:r>
              <a:rPr lang="en-US" sz="1200" b="0" i="0" dirty="0">
                <a:solidFill>
                  <a:srgbClr val="000000"/>
                </a:solidFill>
                <a:effectLst/>
                <a:latin typeface="Courier New" panose="02070309020205020404" pitchFamily="49" charset="0"/>
              </a:rPr>
              <a:t>Default_SrcOa_VentFan1.prj</a:t>
            </a:r>
          </a:p>
          <a:p>
            <a:pPr algn="l">
              <a:buFont typeface="+mj-lt"/>
              <a:buAutoNum type="arabicPeriod"/>
            </a:pPr>
            <a:r>
              <a:rPr lang="en-US" sz="1200" b="0" i="0" dirty="0">
                <a:solidFill>
                  <a:srgbClr val="000000"/>
                </a:solidFill>
                <a:effectLst/>
                <a:latin typeface="Courier New" panose="02070309020205020404" pitchFamily="49" charset="0"/>
              </a:rPr>
              <a:t>Default_SrcOa_VentFan2.prj</a:t>
            </a:r>
          </a:p>
          <a:p>
            <a:pPr algn="l">
              <a:buFont typeface="+mj-lt"/>
              <a:buAutoNum type="arabicPeriod"/>
            </a:pPr>
            <a:r>
              <a:rPr lang="en-US" sz="1200" b="0" i="0" dirty="0">
                <a:solidFill>
                  <a:srgbClr val="000000"/>
                </a:solidFill>
                <a:effectLst/>
                <a:latin typeface="Courier New" panose="02070309020205020404" pitchFamily="49" charset="0"/>
              </a:rPr>
              <a:t>Default_SrcOa_VentWthFan1.prj</a:t>
            </a:r>
          </a:p>
          <a:p>
            <a:pPr algn="l">
              <a:buFont typeface="+mj-lt"/>
              <a:buAutoNum type="arabicPeriod"/>
            </a:pPr>
            <a:r>
              <a:rPr lang="en-US" sz="1200" b="0" i="0" dirty="0" err="1">
                <a:solidFill>
                  <a:srgbClr val="000000"/>
                </a:solidFill>
                <a:effectLst/>
                <a:latin typeface="Courier New" panose="02070309020205020404" pitchFamily="49" charset="0"/>
              </a:rPr>
              <a:t>Default_SrcInt_VentWthOnly.prj</a:t>
            </a:r>
            <a:endParaRPr lang="en-US" sz="1200" b="0" i="0" dirty="0">
              <a:solidFill>
                <a:srgbClr val="000000"/>
              </a:solidFill>
              <a:effectLst/>
              <a:latin typeface="Courier New" panose="02070309020205020404" pitchFamily="49" charset="0"/>
            </a:endParaRPr>
          </a:p>
          <a:p>
            <a:pPr algn="l">
              <a:buFont typeface="+mj-lt"/>
              <a:buAutoNum type="arabicPeriod"/>
            </a:pPr>
            <a:r>
              <a:rPr lang="en-US" sz="1200" b="0" i="0" dirty="0">
                <a:solidFill>
                  <a:srgbClr val="000000"/>
                </a:solidFill>
                <a:effectLst/>
                <a:latin typeface="Courier New" panose="02070309020205020404" pitchFamily="49" charset="0"/>
              </a:rPr>
              <a:t>Default_SrcInt_VentFan1.prj</a:t>
            </a:r>
          </a:p>
          <a:p>
            <a:pPr algn="l">
              <a:buFont typeface="+mj-lt"/>
              <a:buAutoNum type="arabicPeriod"/>
            </a:pPr>
            <a:r>
              <a:rPr lang="en-US" sz="1200" b="0" i="0" dirty="0">
                <a:solidFill>
                  <a:srgbClr val="000000"/>
                </a:solidFill>
                <a:effectLst/>
                <a:latin typeface="Courier New" panose="02070309020205020404" pitchFamily="49" charset="0"/>
              </a:rPr>
              <a:t>Default_SrcInt_VentFan2.prj</a:t>
            </a:r>
          </a:p>
          <a:p>
            <a:pPr algn="l">
              <a:buFont typeface="+mj-lt"/>
              <a:buAutoNum type="arabicPeriod"/>
            </a:pPr>
            <a:r>
              <a:rPr lang="en-US" sz="1200" b="0" i="0" dirty="0">
                <a:solidFill>
                  <a:srgbClr val="000000"/>
                </a:solidFill>
                <a:effectLst/>
                <a:latin typeface="Courier New" panose="02070309020205020404" pitchFamily="49" charset="0"/>
              </a:rPr>
              <a:t>Default_SrcInt_VentWthFan1.prj</a:t>
            </a:r>
          </a:p>
          <a:p>
            <a:pPr algn="l">
              <a:buFont typeface="+mj-lt"/>
              <a:buAutoNum type="arabicPeriod"/>
            </a:pPr>
            <a:r>
              <a:rPr lang="en-US" sz="1200" b="0" i="0" dirty="0" err="1">
                <a:solidFill>
                  <a:srgbClr val="000000"/>
                </a:solidFill>
                <a:effectLst/>
                <a:latin typeface="Courier New" panose="02070309020205020404" pitchFamily="49" charset="0"/>
              </a:rPr>
              <a:t>Default_SrcBoth_VentWthOnly.prj</a:t>
            </a:r>
            <a:endParaRPr lang="en-US" sz="1200" b="0" i="0" dirty="0">
              <a:solidFill>
                <a:srgbClr val="000000"/>
              </a:solidFill>
              <a:effectLst/>
              <a:latin typeface="Courier New" panose="02070309020205020404" pitchFamily="49" charset="0"/>
            </a:endParaRPr>
          </a:p>
          <a:p>
            <a:pPr algn="l">
              <a:buFont typeface="+mj-lt"/>
              <a:buAutoNum type="arabicPeriod"/>
            </a:pPr>
            <a:r>
              <a:rPr lang="en-US" sz="1200" b="0" i="0" dirty="0">
                <a:solidFill>
                  <a:srgbClr val="000000"/>
                </a:solidFill>
                <a:effectLst/>
                <a:latin typeface="Courier New" panose="02070309020205020404" pitchFamily="49" charset="0"/>
              </a:rPr>
              <a:t>Default_SrcBoth_VentFan1.prj</a:t>
            </a:r>
          </a:p>
          <a:p>
            <a:pPr algn="l">
              <a:buFont typeface="+mj-lt"/>
              <a:buAutoNum type="arabicPeriod"/>
            </a:pPr>
            <a:r>
              <a:rPr lang="en-US" sz="1200" b="0" i="0" dirty="0">
                <a:solidFill>
                  <a:srgbClr val="000000"/>
                </a:solidFill>
                <a:effectLst/>
                <a:latin typeface="Courier New" panose="02070309020205020404" pitchFamily="49" charset="0"/>
              </a:rPr>
              <a:t>Default_SrcBoth_VentFan2.prj</a:t>
            </a:r>
          </a:p>
          <a:p>
            <a:pPr algn="l">
              <a:buFont typeface="+mj-lt"/>
              <a:buAutoNum type="arabicPeriod"/>
            </a:pPr>
            <a:r>
              <a:rPr lang="en-US" sz="1200" b="0" i="0" dirty="0">
                <a:solidFill>
                  <a:srgbClr val="000000"/>
                </a:solidFill>
                <a:effectLst/>
                <a:latin typeface="Courier New" panose="02070309020205020404" pitchFamily="49" charset="0"/>
              </a:rPr>
              <a:t>Default_SrcBoth_VentWthFan1.prj</a:t>
            </a:r>
          </a:p>
        </p:txBody>
      </p:sp>
      <p:sp>
        <p:nvSpPr>
          <p:cNvPr id="4" name="Title 3">
            <a:extLst>
              <a:ext uri="{FF2B5EF4-FFF2-40B4-BE49-F238E27FC236}">
                <a16:creationId xmlns:a16="http://schemas.microsoft.com/office/drawing/2014/main" id="{C07A771D-89B0-5D23-E61C-C240AAA9B722}"/>
              </a:ext>
            </a:extLst>
          </p:cNvPr>
          <p:cNvSpPr>
            <a:spLocks noGrp="1"/>
          </p:cNvSpPr>
          <p:nvPr>
            <p:ph type="title"/>
          </p:nvPr>
        </p:nvSpPr>
        <p:spPr>
          <a:xfrm>
            <a:off x="1488526" y="336924"/>
            <a:ext cx="9987708" cy="870333"/>
          </a:xfrm>
        </p:spPr>
        <p:txBody>
          <a:bodyPr/>
          <a:lstStyle/>
          <a:p>
            <a:r>
              <a:rPr lang="en-US" dirty="0"/>
              <a:t>Multi-simulation Experimentation</a:t>
            </a:r>
          </a:p>
        </p:txBody>
      </p:sp>
      <p:sp>
        <p:nvSpPr>
          <p:cNvPr id="7" name="Slide Number Placeholder 6">
            <a:extLst>
              <a:ext uri="{FF2B5EF4-FFF2-40B4-BE49-F238E27FC236}">
                <a16:creationId xmlns:a16="http://schemas.microsoft.com/office/drawing/2014/main" id="{4FD93437-6F5E-1952-5AC2-15CF511191CE}"/>
              </a:ext>
            </a:extLst>
          </p:cNvPr>
          <p:cNvSpPr>
            <a:spLocks noGrp="1"/>
          </p:cNvSpPr>
          <p:nvPr>
            <p:ph type="sldNum" sz="quarter" idx="10"/>
          </p:nvPr>
        </p:nvSpPr>
        <p:spPr/>
        <p:txBody>
          <a:bodyPr/>
          <a:lstStyle/>
          <a:p>
            <a:fld id="{7B1B3024-A1D4-C04E-86A2-C13BC47B8EC2}" type="slidenum">
              <a:rPr lang="en-US" smtClean="0"/>
              <a:pPr/>
              <a:t>27</a:t>
            </a:fld>
            <a:endParaRPr lang="en-US"/>
          </a:p>
        </p:txBody>
      </p:sp>
    </p:spTree>
    <p:extLst>
      <p:ext uri="{BB962C8B-B14F-4D97-AF65-F5344CB8AC3E}">
        <p14:creationId xmlns:p14="http://schemas.microsoft.com/office/powerpoint/2010/main" val="15272573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330E7E-9EFC-73D7-1483-9E3D6F4B412D}"/>
              </a:ext>
            </a:extLst>
          </p:cNvPr>
          <p:cNvSpPr>
            <a:spLocks noGrp="1"/>
          </p:cNvSpPr>
          <p:nvPr>
            <p:ph type="title"/>
          </p:nvPr>
        </p:nvSpPr>
        <p:spPr/>
        <p:txBody>
          <a:bodyPr/>
          <a:lstStyle/>
          <a:p>
            <a:r>
              <a:rPr lang="en-US" dirty="0"/>
              <a:t>Multi-simulation Results</a:t>
            </a:r>
          </a:p>
        </p:txBody>
      </p:sp>
      <p:pic>
        <p:nvPicPr>
          <p:cNvPr id="5" name="Picture 4">
            <a:extLst>
              <a:ext uri="{FF2B5EF4-FFF2-40B4-BE49-F238E27FC236}">
                <a16:creationId xmlns:a16="http://schemas.microsoft.com/office/drawing/2014/main" id="{80F01506-C323-9E7E-74E1-5DEB3B5E95BB}"/>
              </a:ext>
            </a:extLst>
          </p:cNvPr>
          <p:cNvPicPr>
            <a:picLocks noChangeAspect="1"/>
          </p:cNvPicPr>
          <p:nvPr/>
        </p:nvPicPr>
        <p:blipFill>
          <a:blip r:embed="rId2"/>
          <a:stretch>
            <a:fillRect/>
          </a:stretch>
        </p:blipFill>
        <p:spPr>
          <a:xfrm>
            <a:off x="1885855" y="1793875"/>
            <a:ext cx="8947340" cy="4737708"/>
          </a:xfrm>
          <a:prstGeom prst="rect">
            <a:avLst/>
          </a:prstGeom>
        </p:spPr>
      </p:pic>
      <p:sp>
        <p:nvSpPr>
          <p:cNvPr id="7" name="Slide Number Placeholder 6">
            <a:extLst>
              <a:ext uri="{FF2B5EF4-FFF2-40B4-BE49-F238E27FC236}">
                <a16:creationId xmlns:a16="http://schemas.microsoft.com/office/drawing/2014/main" id="{0E4DF532-9B08-78C6-3C46-D27D54AC8E39}"/>
              </a:ext>
            </a:extLst>
          </p:cNvPr>
          <p:cNvSpPr>
            <a:spLocks noGrp="1"/>
          </p:cNvSpPr>
          <p:nvPr>
            <p:ph type="sldNum" sz="quarter" idx="10"/>
          </p:nvPr>
        </p:nvSpPr>
        <p:spPr/>
        <p:txBody>
          <a:bodyPr/>
          <a:lstStyle/>
          <a:p>
            <a:fld id="{7B1B3024-A1D4-C04E-86A2-C13BC47B8EC2}" type="slidenum">
              <a:rPr lang="en-US" smtClean="0"/>
              <a:pPr/>
              <a:t>28</a:t>
            </a:fld>
            <a:endParaRPr lang="en-US"/>
          </a:p>
        </p:txBody>
      </p:sp>
    </p:spTree>
    <p:extLst>
      <p:ext uri="{BB962C8B-B14F-4D97-AF65-F5344CB8AC3E}">
        <p14:creationId xmlns:p14="http://schemas.microsoft.com/office/powerpoint/2010/main" val="14948881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A4A99A9-DA40-B98E-06F9-C279BE31320D}"/>
              </a:ext>
            </a:extLst>
          </p:cNvPr>
          <p:cNvSpPr>
            <a:spLocks noGrp="1"/>
          </p:cNvSpPr>
          <p:nvPr>
            <p:ph type="title"/>
          </p:nvPr>
        </p:nvSpPr>
        <p:spPr/>
        <p:txBody>
          <a:bodyPr/>
          <a:lstStyle/>
          <a:p>
            <a:r>
              <a:rPr lang="en-US" dirty="0"/>
              <a:t>Uncertainty Visualization</a:t>
            </a:r>
          </a:p>
        </p:txBody>
      </p:sp>
      <p:pic>
        <p:nvPicPr>
          <p:cNvPr id="4" name="Picture Placeholder 3" descr="A screenshot of a computer&#10;&#10;AI-generated content may be incorrect.">
            <a:extLst>
              <a:ext uri="{FF2B5EF4-FFF2-40B4-BE49-F238E27FC236}">
                <a16:creationId xmlns:a16="http://schemas.microsoft.com/office/drawing/2014/main" id="{EF891402-8A27-843F-94E0-D168C8AFBCE4}"/>
              </a:ext>
            </a:extLst>
          </p:cNvPr>
          <p:cNvPicPr>
            <a:picLocks noGrp="1" noChangeAspect="1"/>
          </p:cNvPicPr>
          <p:nvPr>
            <p:ph sz="half" idx="4294967295"/>
          </p:nvPr>
        </p:nvPicPr>
        <p:blipFill>
          <a:blip r:embed="rId2"/>
          <a:stretch>
            <a:fillRect/>
          </a:stretch>
        </p:blipFill>
        <p:spPr>
          <a:xfrm>
            <a:off x="1129531" y="1972908"/>
            <a:ext cx="4966469" cy="3732341"/>
          </a:xfrm>
        </p:spPr>
      </p:pic>
      <p:pic>
        <p:nvPicPr>
          <p:cNvPr id="12" name="Picture 11" descr="A screenshot of a computer&#10;&#10;AI-generated content may be incorrect.">
            <a:extLst>
              <a:ext uri="{FF2B5EF4-FFF2-40B4-BE49-F238E27FC236}">
                <a16:creationId xmlns:a16="http://schemas.microsoft.com/office/drawing/2014/main" id="{63BE6563-56A7-B8CF-6C58-5819754BA7FB}"/>
              </a:ext>
            </a:extLst>
          </p:cNvPr>
          <p:cNvPicPr>
            <a:picLocks noChangeAspect="1"/>
          </p:cNvPicPr>
          <p:nvPr/>
        </p:nvPicPr>
        <p:blipFill>
          <a:blip r:embed="rId3"/>
          <a:stretch>
            <a:fillRect/>
          </a:stretch>
        </p:blipFill>
        <p:spPr>
          <a:xfrm>
            <a:off x="6359946" y="2094125"/>
            <a:ext cx="4903793" cy="3611124"/>
          </a:xfrm>
          <a:prstGeom prst="rect">
            <a:avLst/>
          </a:prstGeom>
        </p:spPr>
      </p:pic>
      <p:sp>
        <p:nvSpPr>
          <p:cNvPr id="13" name="Slide Number Placeholder 12">
            <a:extLst>
              <a:ext uri="{FF2B5EF4-FFF2-40B4-BE49-F238E27FC236}">
                <a16:creationId xmlns:a16="http://schemas.microsoft.com/office/drawing/2014/main" id="{A9DCF6E0-1C34-B0D5-DA9E-039D7595F221}"/>
              </a:ext>
            </a:extLst>
          </p:cNvPr>
          <p:cNvSpPr>
            <a:spLocks noGrp="1"/>
          </p:cNvSpPr>
          <p:nvPr>
            <p:ph type="sldNum" sz="quarter" idx="10"/>
          </p:nvPr>
        </p:nvSpPr>
        <p:spPr/>
        <p:txBody>
          <a:bodyPr/>
          <a:lstStyle/>
          <a:p>
            <a:fld id="{7B1B3024-A1D4-C04E-86A2-C13BC47B8EC2}" type="slidenum">
              <a:rPr lang="en-US" smtClean="0"/>
              <a:pPr/>
              <a:t>29</a:t>
            </a:fld>
            <a:endParaRPr lang="en-US"/>
          </a:p>
        </p:txBody>
      </p:sp>
    </p:spTree>
    <p:extLst>
      <p:ext uri="{BB962C8B-B14F-4D97-AF65-F5344CB8AC3E}">
        <p14:creationId xmlns:p14="http://schemas.microsoft.com/office/powerpoint/2010/main" val="3109614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A284149-17DF-4BEE-CEFE-C0088A8D56D9}"/>
              </a:ext>
            </a:extLst>
          </p:cNvPr>
          <p:cNvSpPr>
            <a:spLocks noGrp="1"/>
          </p:cNvSpPr>
          <p:nvPr>
            <p:ph type="body" idx="1"/>
          </p:nvPr>
        </p:nvSpPr>
        <p:spPr/>
        <p:txBody>
          <a:bodyPr/>
          <a:lstStyle/>
          <a:p>
            <a:r>
              <a:rPr lang="en-US" dirty="0"/>
              <a:t>Introduction and Motivation</a:t>
            </a:r>
          </a:p>
        </p:txBody>
      </p:sp>
      <p:sp>
        <p:nvSpPr>
          <p:cNvPr id="4" name="Content Placeholder 3">
            <a:extLst>
              <a:ext uri="{FF2B5EF4-FFF2-40B4-BE49-F238E27FC236}">
                <a16:creationId xmlns:a16="http://schemas.microsoft.com/office/drawing/2014/main" id="{F61D4AA6-62EE-188C-9479-08B9BEC8E0CD}"/>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4759060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EA35AD-3ED6-C948-45B4-E77084627174}"/>
              </a:ext>
            </a:extLst>
          </p:cNvPr>
          <p:cNvSpPr>
            <a:spLocks noGrp="1"/>
          </p:cNvSpPr>
          <p:nvPr>
            <p:ph type="title"/>
          </p:nvPr>
        </p:nvSpPr>
        <p:spPr/>
        <p:txBody>
          <a:bodyPr/>
          <a:lstStyle/>
          <a:p>
            <a:r>
              <a:rPr lang="en-US" dirty="0"/>
              <a:t>Timeline</a:t>
            </a:r>
          </a:p>
        </p:txBody>
      </p:sp>
      <p:pic>
        <p:nvPicPr>
          <p:cNvPr id="6" name="Picture 5" descr="A green and blue snake&#10;&#10;AI-generated content may be incorrect.">
            <a:extLst>
              <a:ext uri="{FF2B5EF4-FFF2-40B4-BE49-F238E27FC236}">
                <a16:creationId xmlns:a16="http://schemas.microsoft.com/office/drawing/2014/main" id="{558DF788-7089-43E7-6685-058745DAAEBD}"/>
              </a:ext>
            </a:extLst>
          </p:cNvPr>
          <p:cNvPicPr>
            <a:picLocks noChangeAspect="1"/>
          </p:cNvPicPr>
          <p:nvPr/>
        </p:nvPicPr>
        <p:blipFill>
          <a:blip r:embed="rId2"/>
          <a:stretch>
            <a:fillRect/>
          </a:stretch>
        </p:blipFill>
        <p:spPr>
          <a:xfrm>
            <a:off x="1269243" y="2612682"/>
            <a:ext cx="10774378" cy="2373730"/>
          </a:xfrm>
          <a:prstGeom prst="rect">
            <a:avLst/>
          </a:prstGeom>
        </p:spPr>
      </p:pic>
      <p:sp>
        <p:nvSpPr>
          <p:cNvPr id="7" name="Slide Number Placeholder 6">
            <a:extLst>
              <a:ext uri="{FF2B5EF4-FFF2-40B4-BE49-F238E27FC236}">
                <a16:creationId xmlns:a16="http://schemas.microsoft.com/office/drawing/2014/main" id="{284FAD0A-0435-B21E-789E-D5430B4069ED}"/>
              </a:ext>
            </a:extLst>
          </p:cNvPr>
          <p:cNvSpPr>
            <a:spLocks noGrp="1"/>
          </p:cNvSpPr>
          <p:nvPr>
            <p:ph type="sldNum" sz="quarter" idx="10"/>
          </p:nvPr>
        </p:nvSpPr>
        <p:spPr/>
        <p:txBody>
          <a:bodyPr/>
          <a:lstStyle/>
          <a:p>
            <a:fld id="{7B1B3024-A1D4-C04E-86A2-C13BC47B8EC2}" type="slidenum">
              <a:rPr lang="en-US" smtClean="0"/>
              <a:pPr/>
              <a:t>30</a:t>
            </a:fld>
            <a:endParaRPr lang="en-US"/>
          </a:p>
        </p:txBody>
      </p:sp>
    </p:spTree>
    <p:extLst>
      <p:ext uri="{BB962C8B-B14F-4D97-AF65-F5344CB8AC3E}">
        <p14:creationId xmlns:p14="http://schemas.microsoft.com/office/powerpoint/2010/main" val="2540502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3FCED87-91B8-D04D-7E9C-E08BA15D43CF}"/>
              </a:ext>
            </a:extLst>
          </p:cNvPr>
          <p:cNvSpPr>
            <a:spLocks noGrp="1"/>
          </p:cNvSpPr>
          <p:nvPr>
            <p:ph type="body" idx="1"/>
          </p:nvPr>
        </p:nvSpPr>
        <p:spPr/>
        <p:txBody>
          <a:bodyPr/>
          <a:lstStyle/>
          <a:p>
            <a:r>
              <a:rPr lang="en-US" dirty="0"/>
              <a:t>Supporting Material</a:t>
            </a:r>
          </a:p>
        </p:txBody>
      </p:sp>
      <p:sp>
        <p:nvSpPr>
          <p:cNvPr id="4" name="Content Placeholder 3">
            <a:extLst>
              <a:ext uri="{FF2B5EF4-FFF2-40B4-BE49-F238E27FC236}">
                <a16:creationId xmlns:a16="http://schemas.microsoft.com/office/drawing/2014/main" id="{09141DAC-097B-C6BF-85AD-5994B6C1DC04}"/>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6253352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85E14-AA4D-E84E-F969-4286AA062F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A76305-C98B-6DA3-1510-824951639353}"/>
              </a:ext>
            </a:extLst>
          </p:cNvPr>
          <p:cNvSpPr>
            <a:spLocks noGrp="1"/>
          </p:cNvSpPr>
          <p:nvPr>
            <p:ph type="title"/>
          </p:nvPr>
        </p:nvSpPr>
        <p:spPr>
          <a:xfrm>
            <a:off x="1212979" y="154717"/>
            <a:ext cx="9987708" cy="870333"/>
          </a:xfrm>
        </p:spPr>
        <p:txBody>
          <a:bodyPr/>
          <a:lstStyle/>
          <a:p>
            <a:r>
              <a:rPr lang="en-US" dirty="0"/>
              <a:t>Conference Participation</a:t>
            </a:r>
          </a:p>
        </p:txBody>
      </p:sp>
      <p:sp>
        <p:nvSpPr>
          <p:cNvPr id="4" name="Slide Number Placeholder 3">
            <a:extLst>
              <a:ext uri="{FF2B5EF4-FFF2-40B4-BE49-F238E27FC236}">
                <a16:creationId xmlns:a16="http://schemas.microsoft.com/office/drawing/2014/main" id="{6431F0C8-2B97-1695-2816-EB361BCBE03F}"/>
              </a:ext>
            </a:extLst>
          </p:cNvPr>
          <p:cNvSpPr>
            <a:spLocks noGrp="1"/>
          </p:cNvSpPr>
          <p:nvPr>
            <p:ph type="sldNum" sz="quarter" idx="12"/>
          </p:nvPr>
        </p:nvSpPr>
        <p:spPr/>
        <p:txBody>
          <a:bodyPr/>
          <a:lstStyle/>
          <a:p>
            <a:fld id="{7B1B3024-A1D4-C04E-86A2-C13BC47B8EC2}" type="slidenum">
              <a:rPr lang="en-US" smtClean="0"/>
              <a:t>32</a:t>
            </a:fld>
            <a:endParaRPr lang="en-US"/>
          </a:p>
        </p:txBody>
      </p:sp>
      <p:sp>
        <p:nvSpPr>
          <p:cNvPr id="9" name="TextBox 8">
            <a:extLst>
              <a:ext uri="{FF2B5EF4-FFF2-40B4-BE49-F238E27FC236}">
                <a16:creationId xmlns:a16="http://schemas.microsoft.com/office/drawing/2014/main" id="{4E58364B-1AF5-E303-9697-CCD19DF333C5}"/>
              </a:ext>
            </a:extLst>
          </p:cNvPr>
          <p:cNvSpPr txBox="1"/>
          <p:nvPr/>
        </p:nvSpPr>
        <p:spPr>
          <a:xfrm>
            <a:off x="1277777" y="1206479"/>
            <a:ext cx="6549398" cy="3293209"/>
          </a:xfrm>
          <a:prstGeom prst="rect">
            <a:avLst/>
          </a:prstGeom>
          <a:noFill/>
        </p:spPr>
        <p:txBody>
          <a:bodyPr wrap="square">
            <a:spAutoFit/>
          </a:bodyPr>
          <a:lstStyle>
            <a:defPPr>
              <a:defRPr lang="en-US"/>
            </a:defPPr>
            <a:lvl1pPr marL="1027113" indent="-1027113">
              <a:defRPr sz="1600" b="1"/>
            </a:lvl1pPr>
          </a:lstStyle>
          <a:p>
            <a:r>
              <a:rPr lang="en-US" sz="2000" dirty="0">
                <a:latin typeface="+mj-lt"/>
              </a:rPr>
              <a:t>DTRA/JSTO Science and Technology Conference 2024 </a:t>
            </a:r>
          </a:p>
          <a:p>
            <a:r>
              <a:rPr lang="en-US" sz="2000" dirty="0">
                <a:latin typeface="+mj-lt"/>
              </a:rPr>
              <a:t>(December 2-5, 2024)</a:t>
            </a:r>
          </a:p>
          <a:p>
            <a:pPr marL="231775" indent="-231775"/>
            <a:r>
              <a:rPr lang="en-US" sz="2000" b="0" dirty="0">
                <a:latin typeface="+mj-lt"/>
              </a:rPr>
              <a:t>Presented research on a survey of methods, tools, and capabilities to develop 3D and indoor models for CBRN modeling. This work included a mapping of 3D and indoor data sources to DoD specific CBRN modeling programs. Mapping relationships included a survey the tools and methods for conversion.  </a:t>
            </a:r>
          </a:p>
          <a:p>
            <a:endParaRPr lang="en-US" dirty="0">
              <a:latin typeface="+mj-lt"/>
            </a:endParaRPr>
          </a:p>
          <a:p>
            <a:endParaRPr lang="en-US" dirty="0">
              <a:latin typeface="+mj-lt"/>
            </a:endParaRPr>
          </a:p>
          <a:p>
            <a:endParaRPr lang="en-US" dirty="0">
              <a:latin typeface="+mj-lt"/>
            </a:endParaRPr>
          </a:p>
        </p:txBody>
      </p:sp>
      <p:grpSp>
        <p:nvGrpSpPr>
          <p:cNvPr id="8" name="Group 7">
            <a:extLst>
              <a:ext uri="{FF2B5EF4-FFF2-40B4-BE49-F238E27FC236}">
                <a16:creationId xmlns:a16="http://schemas.microsoft.com/office/drawing/2014/main" id="{1C76ECA7-3974-AEC9-72E9-AC564CBE6711}"/>
              </a:ext>
            </a:extLst>
          </p:cNvPr>
          <p:cNvGrpSpPr/>
          <p:nvPr/>
        </p:nvGrpSpPr>
        <p:grpSpPr>
          <a:xfrm>
            <a:off x="8108529" y="1534057"/>
            <a:ext cx="3335215" cy="2131562"/>
            <a:chOff x="7827175" y="1061441"/>
            <a:chExt cx="3335215" cy="2131562"/>
          </a:xfrm>
        </p:grpSpPr>
        <p:pic>
          <p:nvPicPr>
            <p:cNvPr id="3" name="Picture 2" descr="A diagram of a diagram&#10;&#10;Description automatically generated">
              <a:extLst>
                <a:ext uri="{FF2B5EF4-FFF2-40B4-BE49-F238E27FC236}">
                  <a16:creationId xmlns:a16="http://schemas.microsoft.com/office/drawing/2014/main" id="{509B744C-765E-D3E5-4DDB-E32E46DB31E0}"/>
                </a:ext>
              </a:extLst>
            </p:cNvPr>
            <p:cNvPicPr>
              <a:picLocks noChangeAspect="1"/>
            </p:cNvPicPr>
            <p:nvPr/>
          </p:nvPicPr>
          <p:blipFill>
            <a:blip r:embed="rId2"/>
            <a:srcRect t="8292"/>
            <a:stretch/>
          </p:blipFill>
          <p:spPr>
            <a:xfrm>
              <a:off x="7827175" y="1061441"/>
              <a:ext cx="3335215" cy="1885341"/>
            </a:xfrm>
            <a:prstGeom prst="rect">
              <a:avLst/>
            </a:prstGeom>
          </p:spPr>
        </p:pic>
        <p:sp>
          <p:nvSpPr>
            <p:cNvPr id="6" name="TextBox 5">
              <a:extLst>
                <a:ext uri="{FF2B5EF4-FFF2-40B4-BE49-F238E27FC236}">
                  <a16:creationId xmlns:a16="http://schemas.microsoft.com/office/drawing/2014/main" id="{E6777C07-727C-5703-5601-73DBD3984CAA}"/>
                </a:ext>
              </a:extLst>
            </p:cNvPr>
            <p:cNvSpPr txBox="1"/>
            <p:nvPr/>
          </p:nvSpPr>
          <p:spPr>
            <a:xfrm>
              <a:off x="9632290" y="2936558"/>
              <a:ext cx="1360607" cy="246221"/>
            </a:xfrm>
            <a:prstGeom prst="rect">
              <a:avLst/>
            </a:prstGeom>
            <a:solidFill>
              <a:srgbClr val="99D9EA"/>
            </a:solidFill>
          </p:spPr>
          <p:txBody>
            <a:bodyPr wrap="square" rtlCol="0">
              <a:spAutoFit/>
            </a:bodyPr>
            <a:lstStyle/>
            <a:p>
              <a:r>
                <a:rPr lang="en-US" sz="1000" b="1" dirty="0">
                  <a:latin typeface="Arial" panose="020B0604020202020204" pitchFamily="34" charset="0"/>
                  <a:ea typeface="Sans Serif Collection" panose="020B0502040504020204" pitchFamily="34" charset="0"/>
                  <a:cs typeface="Arial" panose="020B0604020202020204" pitchFamily="34" charset="0"/>
                </a:rPr>
                <a:t>Direct Ingestion</a:t>
              </a:r>
            </a:p>
          </p:txBody>
        </p:sp>
        <p:sp>
          <p:nvSpPr>
            <p:cNvPr id="7" name="TextBox 6">
              <a:extLst>
                <a:ext uri="{FF2B5EF4-FFF2-40B4-BE49-F238E27FC236}">
                  <a16:creationId xmlns:a16="http://schemas.microsoft.com/office/drawing/2014/main" id="{83606BFB-B1D6-5D65-C711-7E783FCCF50C}"/>
                </a:ext>
              </a:extLst>
            </p:cNvPr>
            <p:cNvSpPr txBox="1"/>
            <p:nvPr/>
          </p:nvSpPr>
          <p:spPr>
            <a:xfrm>
              <a:off x="8195375" y="2946782"/>
              <a:ext cx="1360608" cy="246221"/>
            </a:xfrm>
            <a:prstGeom prst="rect">
              <a:avLst/>
            </a:prstGeom>
            <a:solidFill>
              <a:srgbClr val="EFE4B0"/>
            </a:solidFill>
          </p:spPr>
          <p:txBody>
            <a:bodyPr wrap="square" rtlCol="0">
              <a:spAutoFit/>
            </a:bodyPr>
            <a:lstStyle/>
            <a:p>
              <a:r>
                <a:rPr lang="en-US" sz="1000" b="1" dirty="0">
                  <a:latin typeface="Arial" panose="020B0604020202020204" pitchFamily="34" charset="0"/>
                  <a:ea typeface="Sans Serif Collection" panose="020B0502040504020204" pitchFamily="34" charset="0"/>
                  <a:cs typeface="Arial" panose="020B0604020202020204" pitchFamily="34" charset="0"/>
                </a:rPr>
                <a:t>Indirect Translation</a:t>
              </a:r>
            </a:p>
          </p:txBody>
        </p:sp>
      </p:grpSp>
      <p:sp>
        <p:nvSpPr>
          <p:cNvPr id="11" name="TextBox 10">
            <a:extLst>
              <a:ext uri="{FF2B5EF4-FFF2-40B4-BE49-F238E27FC236}">
                <a16:creationId xmlns:a16="http://schemas.microsoft.com/office/drawing/2014/main" id="{C9536AFC-04D4-EA4F-55E7-EE972C73858B}"/>
              </a:ext>
            </a:extLst>
          </p:cNvPr>
          <p:cNvSpPr txBox="1"/>
          <p:nvPr/>
        </p:nvSpPr>
        <p:spPr>
          <a:xfrm>
            <a:off x="1348992" y="4851302"/>
            <a:ext cx="10004808" cy="1600438"/>
          </a:xfrm>
          <a:prstGeom prst="rect">
            <a:avLst/>
          </a:prstGeom>
          <a:noFill/>
        </p:spPr>
        <p:txBody>
          <a:bodyPr wrap="square">
            <a:spAutoFit/>
          </a:bodyPr>
          <a:lstStyle/>
          <a:p>
            <a:r>
              <a:rPr lang="en-US" sz="2000" b="1" dirty="0">
                <a:latin typeface="+mj-lt"/>
              </a:rPr>
              <a:t>Potential Conferences</a:t>
            </a:r>
          </a:p>
          <a:p>
            <a:pPr marL="285750" indent="-285750">
              <a:buFont typeface="Arial" panose="020B0604020202020204" pitchFamily="34" charset="0"/>
              <a:buChar char="•"/>
            </a:pPr>
            <a:r>
              <a:rPr lang="en-US" sz="2000" b="0" dirty="0">
                <a:latin typeface="+mj-lt"/>
              </a:rPr>
              <a:t>GEOINT 2025 and 2026</a:t>
            </a:r>
          </a:p>
          <a:p>
            <a:pPr marL="285750" indent="-285750">
              <a:buFont typeface="Arial" panose="020B0604020202020204" pitchFamily="34" charset="0"/>
              <a:buChar char="•"/>
            </a:pPr>
            <a:r>
              <a:rPr lang="en-US" sz="2000" b="0" dirty="0">
                <a:latin typeface="+mj-lt"/>
              </a:rPr>
              <a:t> </a:t>
            </a:r>
            <a:r>
              <a:rPr lang="en-US" sz="2000" b="0" dirty="0">
                <a:latin typeface="+mj-lt"/>
                <a:hlinkClick r:id="rId3"/>
              </a:rPr>
              <a:t>Annual Modeling and Simulation </a:t>
            </a:r>
            <a:r>
              <a:rPr lang="en-US" sz="2000" b="0" dirty="0">
                <a:latin typeface="+mj-lt"/>
              </a:rPr>
              <a:t>(ANNSIM) 2026</a:t>
            </a:r>
          </a:p>
          <a:p>
            <a:pPr marL="285750" indent="-285750">
              <a:buFont typeface="Arial" panose="020B0604020202020204" pitchFamily="34" charset="0"/>
              <a:buChar char="•"/>
            </a:pPr>
            <a:r>
              <a:rPr lang="en-US" sz="2000" b="0" dirty="0">
                <a:latin typeface="+mj-lt"/>
                <a:hlinkClick r:id="rId4"/>
              </a:rPr>
              <a:t>George Mason Atmospheric Transport and Dispersion Modeling </a:t>
            </a:r>
            <a:r>
              <a:rPr lang="en-US" sz="2000" b="0" dirty="0">
                <a:latin typeface="+mj-lt"/>
              </a:rPr>
              <a:t>(2026)</a:t>
            </a:r>
          </a:p>
          <a:p>
            <a:r>
              <a:rPr lang="en-US" b="0" dirty="0">
                <a:latin typeface="+mj-lt"/>
              </a:rPr>
              <a:t> </a:t>
            </a:r>
          </a:p>
        </p:txBody>
      </p:sp>
    </p:spTree>
    <p:extLst>
      <p:ext uri="{BB962C8B-B14F-4D97-AF65-F5344CB8AC3E}">
        <p14:creationId xmlns:p14="http://schemas.microsoft.com/office/powerpoint/2010/main" val="3989704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0842B8-21D5-6559-6905-909E1D9F5433}"/>
              </a:ext>
            </a:extLst>
          </p:cNvPr>
          <p:cNvSpPr>
            <a:spLocks noGrp="1"/>
          </p:cNvSpPr>
          <p:nvPr>
            <p:ph type="title"/>
          </p:nvPr>
        </p:nvSpPr>
        <p:spPr/>
        <p:txBody>
          <a:bodyPr/>
          <a:lstStyle/>
          <a:p>
            <a:r>
              <a:rPr lang="en-US" dirty="0"/>
              <a:t>Publications (active)</a:t>
            </a:r>
          </a:p>
        </p:txBody>
      </p:sp>
      <p:sp>
        <p:nvSpPr>
          <p:cNvPr id="4" name="Text Placeholder 3">
            <a:extLst>
              <a:ext uri="{FF2B5EF4-FFF2-40B4-BE49-F238E27FC236}">
                <a16:creationId xmlns:a16="http://schemas.microsoft.com/office/drawing/2014/main" id="{2A0415C9-8D9C-9A06-6ACD-274BFA6D4ABF}"/>
              </a:ext>
            </a:extLst>
          </p:cNvPr>
          <p:cNvSpPr>
            <a:spLocks noGrp="1"/>
          </p:cNvSpPr>
          <p:nvPr>
            <p:ph type="body" sz="quarter" idx="11"/>
          </p:nvPr>
        </p:nvSpPr>
        <p:spPr/>
        <p:txBody>
          <a:bodyPr>
            <a:normAutofit/>
          </a:bodyPr>
          <a:lstStyle/>
          <a:p>
            <a:r>
              <a:rPr lang="en-US" dirty="0">
                <a:latin typeface="+mj-lt"/>
              </a:rPr>
              <a:t>Geospatial Awareness for Consequence Assessments (GACA) 3D: Adding 3D and Interior Modeling Capabilities to the Countering Weapons of Mass Destruction Modeling Toolkit</a:t>
            </a:r>
          </a:p>
          <a:p>
            <a:pPr lvl="1"/>
            <a:r>
              <a:rPr lang="en-US" b="0" dirty="0">
                <a:latin typeface="+mj-lt"/>
              </a:rPr>
              <a:t>Survey of methods, tools, and capabilities to develop 3D and indoor models for CBRN modeling. Specific addition of learning objectives for 40-hour course on CWMD modeling in 3D and indoor spaces. </a:t>
            </a:r>
          </a:p>
          <a:p>
            <a:endParaRPr lang="en-US" dirty="0">
              <a:latin typeface="+mj-lt"/>
            </a:endParaRPr>
          </a:p>
          <a:p>
            <a:r>
              <a:rPr lang="en-US" dirty="0">
                <a:latin typeface="+mj-lt"/>
              </a:rPr>
              <a:t>Literature Review of DTs for IAQ applications</a:t>
            </a:r>
          </a:p>
          <a:p>
            <a:r>
              <a:rPr lang="en-US" b="0" dirty="0">
                <a:latin typeface="+mj-lt"/>
              </a:rPr>
              <a:t>Literature Review of Uncertainty Quantification for IAQ</a:t>
            </a:r>
          </a:p>
        </p:txBody>
      </p:sp>
      <p:sp>
        <p:nvSpPr>
          <p:cNvPr id="2" name="Slide Number Placeholder 1">
            <a:extLst>
              <a:ext uri="{FF2B5EF4-FFF2-40B4-BE49-F238E27FC236}">
                <a16:creationId xmlns:a16="http://schemas.microsoft.com/office/drawing/2014/main" id="{F1F430AF-9F77-BCE7-0FB3-5077655DD0FE}"/>
              </a:ext>
            </a:extLst>
          </p:cNvPr>
          <p:cNvSpPr>
            <a:spLocks noGrp="1"/>
          </p:cNvSpPr>
          <p:nvPr>
            <p:ph type="sldNum" sz="quarter" idx="10"/>
          </p:nvPr>
        </p:nvSpPr>
        <p:spPr/>
        <p:txBody>
          <a:bodyPr/>
          <a:lstStyle/>
          <a:p>
            <a:fld id="{7B1B3024-A1D4-C04E-86A2-C13BC47B8EC2}" type="slidenum">
              <a:rPr lang="en-US" smtClean="0"/>
              <a:pPr/>
              <a:t>33</a:t>
            </a:fld>
            <a:endParaRPr lang="en-US"/>
          </a:p>
        </p:txBody>
      </p:sp>
    </p:spTree>
    <p:extLst>
      <p:ext uri="{BB962C8B-B14F-4D97-AF65-F5344CB8AC3E}">
        <p14:creationId xmlns:p14="http://schemas.microsoft.com/office/powerpoint/2010/main" val="8288960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F31BA31-A373-D894-9929-0BF991CF3AA4}"/>
              </a:ext>
            </a:extLst>
          </p:cNvPr>
          <p:cNvSpPr>
            <a:spLocks noGrp="1"/>
          </p:cNvSpPr>
          <p:nvPr>
            <p:ph type="title"/>
          </p:nvPr>
        </p:nvSpPr>
        <p:spPr>
          <a:xfrm>
            <a:off x="1613594" y="223762"/>
            <a:ext cx="9740206" cy="870333"/>
          </a:xfrm>
        </p:spPr>
        <p:txBody>
          <a:bodyPr>
            <a:normAutofit fontScale="90000"/>
          </a:bodyPr>
          <a:lstStyle/>
          <a:p>
            <a:r>
              <a:rPr lang="en-US" dirty="0">
                <a:solidFill>
                  <a:schemeClr val="tx1"/>
                </a:solidFill>
              </a:rPr>
              <a:t>US Army Advanced Civil Schooling Program </a:t>
            </a:r>
          </a:p>
        </p:txBody>
      </p:sp>
      <p:sp>
        <p:nvSpPr>
          <p:cNvPr id="3" name="Slide Number Placeholder 2">
            <a:extLst>
              <a:ext uri="{FF2B5EF4-FFF2-40B4-BE49-F238E27FC236}">
                <a16:creationId xmlns:a16="http://schemas.microsoft.com/office/drawing/2014/main" id="{2BEF9FD5-5EEB-17C3-69A2-3487D0835450}"/>
              </a:ext>
            </a:extLst>
          </p:cNvPr>
          <p:cNvSpPr>
            <a:spLocks noGrp="1"/>
          </p:cNvSpPr>
          <p:nvPr>
            <p:ph type="sldNum" sz="quarter" idx="12"/>
          </p:nvPr>
        </p:nvSpPr>
        <p:spPr/>
        <p:txBody>
          <a:bodyPr/>
          <a:lstStyle/>
          <a:p>
            <a:fld id="{7B1B3024-A1D4-C04E-86A2-C13BC47B8EC2}" type="slidenum">
              <a:rPr lang="en-US" smtClean="0"/>
              <a:t>34</a:t>
            </a:fld>
            <a:endParaRPr lang="en-US"/>
          </a:p>
        </p:txBody>
      </p:sp>
      <p:graphicFrame>
        <p:nvGraphicFramePr>
          <p:cNvPr id="6" name="Table 5">
            <a:extLst>
              <a:ext uri="{FF2B5EF4-FFF2-40B4-BE49-F238E27FC236}">
                <a16:creationId xmlns:a16="http://schemas.microsoft.com/office/drawing/2014/main" id="{31BB7750-35AF-8C59-626B-F2040482EB2E}"/>
              </a:ext>
            </a:extLst>
          </p:cNvPr>
          <p:cNvGraphicFramePr>
            <a:graphicFrameLocks noGrp="1"/>
          </p:cNvGraphicFramePr>
          <p:nvPr>
            <p:extLst>
              <p:ext uri="{D42A27DB-BD31-4B8C-83A1-F6EECF244321}">
                <p14:modId xmlns:p14="http://schemas.microsoft.com/office/powerpoint/2010/main" val="1827006960"/>
              </p:ext>
            </p:extLst>
          </p:nvPr>
        </p:nvGraphicFramePr>
        <p:xfrm>
          <a:off x="1254872" y="1937561"/>
          <a:ext cx="9986958" cy="3575323"/>
        </p:xfrm>
        <a:graphic>
          <a:graphicData uri="http://schemas.openxmlformats.org/drawingml/2006/table">
            <a:tbl>
              <a:tblPr/>
              <a:tblGrid>
                <a:gridCol w="295297">
                  <a:extLst>
                    <a:ext uri="{9D8B030D-6E8A-4147-A177-3AD203B41FA5}">
                      <a16:colId xmlns:a16="http://schemas.microsoft.com/office/drawing/2014/main" val="3631382912"/>
                    </a:ext>
                  </a:extLst>
                </a:gridCol>
                <a:gridCol w="566971">
                  <a:extLst>
                    <a:ext uri="{9D8B030D-6E8A-4147-A177-3AD203B41FA5}">
                      <a16:colId xmlns:a16="http://schemas.microsoft.com/office/drawing/2014/main" val="2556654701"/>
                    </a:ext>
                  </a:extLst>
                </a:gridCol>
                <a:gridCol w="566971">
                  <a:extLst>
                    <a:ext uri="{9D8B030D-6E8A-4147-A177-3AD203B41FA5}">
                      <a16:colId xmlns:a16="http://schemas.microsoft.com/office/drawing/2014/main" val="689592294"/>
                    </a:ext>
                  </a:extLst>
                </a:gridCol>
                <a:gridCol w="566971">
                  <a:extLst>
                    <a:ext uri="{9D8B030D-6E8A-4147-A177-3AD203B41FA5}">
                      <a16:colId xmlns:a16="http://schemas.microsoft.com/office/drawing/2014/main" val="3334957346"/>
                    </a:ext>
                  </a:extLst>
                </a:gridCol>
                <a:gridCol w="566971">
                  <a:extLst>
                    <a:ext uri="{9D8B030D-6E8A-4147-A177-3AD203B41FA5}">
                      <a16:colId xmlns:a16="http://schemas.microsoft.com/office/drawing/2014/main" val="393727464"/>
                    </a:ext>
                  </a:extLst>
                </a:gridCol>
                <a:gridCol w="699855">
                  <a:extLst>
                    <a:ext uri="{9D8B030D-6E8A-4147-A177-3AD203B41FA5}">
                      <a16:colId xmlns:a16="http://schemas.microsoft.com/office/drawing/2014/main" val="4224327764"/>
                    </a:ext>
                  </a:extLst>
                </a:gridCol>
                <a:gridCol w="566971">
                  <a:extLst>
                    <a:ext uri="{9D8B030D-6E8A-4147-A177-3AD203B41FA5}">
                      <a16:colId xmlns:a16="http://schemas.microsoft.com/office/drawing/2014/main" val="1764303629"/>
                    </a:ext>
                  </a:extLst>
                </a:gridCol>
                <a:gridCol w="487241">
                  <a:extLst>
                    <a:ext uri="{9D8B030D-6E8A-4147-A177-3AD203B41FA5}">
                      <a16:colId xmlns:a16="http://schemas.microsoft.com/office/drawing/2014/main" val="1354912363"/>
                    </a:ext>
                  </a:extLst>
                </a:gridCol>
                <a:gridCol w="39865">
                  <a:extLst>
                    <a:ext uri="{9D8B030D-6E8A-4147-A177-3AD203B41FA5}">
                      <a16:colId xmlns:a16="http://schemas.microsoft.com/office/drawing/2014/main" val="4031998315"/>
                    </a:ext>
                  </a:extLst>
                </a:gridCol>
                <a:gridCol w="527106">
                  <a:extLst>
                    <a:ext uri="{9D8B030D-6E8A-4147-A177-3AD203B41FA5}">
                      <a16:colId xmlns:a16="http://schemas.microsoft.com/office/drawing/2014/main" val="2206939315"/>
                    </a:ext>
                  </a:extLst>
                </a:gridCol>
                <a:gridCol w="566971">
                  <a:extLst>
                    <a:ext uri="{9D8B030D-6E8A-4147-A177-3AD203B41FA5}">
                      <a16:colId xmlns:a16="http://schemas.microsoft.com/office/drawing/2014/main" val="2178454910"/>
                    </a:ext>
                  </a:extLst>
                </a:gridCol>
                <a:gridCol w="566971">
                  <a:extLst>
                    <a:ext uri="{9D8B030D-6E8A-4147-A177-3AD203B41FA5}">
                      <a16:colId xmlns:a16="http://schemas.microsoft.com/office/drawing/2014/main" val="754708438"/>
                    </a:ext>
                  </a:extLst>
                </a:gridCol>
                <a:gridCol w="566971">
                  <a:extLst>
                    <a:ext uri="{9D8B030D-6E8A-4147-A177-3AD203B41FA5}">
                      <a16:colId xmlns:a16="http://schemas.microsoft.com/office/drawing/2014/main" val="140865771"/>
                    </a:ext>
                  </a:extLst>
                </a:gridCol>
                <a:gridCol w="566971">
                  <a:extLst>
                    <a:ext uri="{9D8B030D-6E8A-4147-A177-3AD203B41FA5}">
                      <a16:colId xmlns:a16="http://schemas.microsoft.com/office/drawing/2014/main" val="2649382733"/>
                    </a:ext>
                  </a:extLst>
                </a:gridCol>
                <a:gridCol w="566971">
                  <a:extLst>
                    <a:ext uri="{9D8B030D-6E8A-4147-A177-3AD203B41FA5}">
                      <a16:colId xmlns:a16="http://schemas.microsoft.com/office/drawing/2014/main" val="2499035476"/>
                    </a:ext>
                  </a:extLst>
                </a:gridCol>
                <a:gridCol w="566971">
                  <a:extLst>
                    <a:ext uri="{9D8B030D-6E8A-4147-A177-3AD203B41FA5}">
                      <a16:colId xmlns:a16="http://schemas.microsoft.com/office/drawing/2014/main" val="1059445068"/>
                    </a:ext>
                  </a:extLst>
                </a:gridCol>
                <a:gridCol w="566971">
                  <a:extLst>
                    <a:ext uri="{9D8B030D-6E8A-4147-A177-3AD203B41FA5}">
                      <a16:colId xmlns:a16="http://schemas.microsoft.com/office/drawing/2014/main" val="1376948483"/>
                    </a:ext>
                  </a:extLst>
                </a:gridCol>
                <a:gridCol w="566971">
                  <a:extLst>
                    <a:ext uri="{9D8B030D-6E8A-4147-A177-3AD203B41FA5}">
                      <a16:colId xmlns:a16="http://schemas.microsoft.com/office/drawing/2014/main" val="2653164472"/>
                    </a:ext>
                  </a:extLst>
                </a:gridCol>
                <a:gridCol w="566971">
                  <a:extLst>
                    <a:ext uri="{9D8B030D-6E8A-4147-A177-3AD203B41FA5}">
                      <a16:colId xmlns:a16="http://schemas.microsoft.com/office/drawing/2014/main" val="1200690424"/>
                    </a:ext>
                  </a:extLst>
                </a:gridCol>
              </a:tblGrid>
              <a:tr h="177283">
                <a:tc>
                  <a:txBody>
                    <a:bodyPr/>
                    <a:lstStyle/>
                    <a:p>
                      <a:pPr algn="l" fontAlgn="b"/>
                      <a:r>
                        <a:rPr lang="en-US" sz="1000" b="1" i="0" u="none" strike="noStrike">
                          <a:solidFill>
                            <a:srgbClr val="000000"/>
                          </a:solidFill>
                          <a:effectLst/>
                          <a:latin typeface="Calibri" panose="020F0502020204030204" pitchFamily="34" charset="0"/>
                        </a:rPr>
                        <a:t>AY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ctr" fontAlgn="b"/>
                      <a:r>
                        <a:rPr lang="en-US" sz="1000" b="1" i="0" u="none" strike="noStrike">
                          <a:solidFill>
                            <a:srgbClr val="000000"/>
                          </a:solidFill>
                          <a:effectLst/>
                          <a:latin typeface="Calibri" panose="020F0502020204030204" pitchFamily="34" charset="0"/>
                        </a:rPr>
                        <a:t>AY2023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gridSpan="3">
                  <a:txBody>
                    <a:bodyPr/>
                    <a:lstStyle/>
                    <a:p>
                      <a:pPr algn="ctr" fontAlgn="b"/>
                      <a:r>
                        <a:rPr lang="en-US" sz="1000" b="1" i="0" u="none" strike="noStrike">
                          <a:solidFill>
                            <a:srgbClr val="000000"/>
                          </a:solidFill>
                          <a:effectLst/>
                          <a:latin typeface="Calibri" panose="020F0502020204030204" pitchFamily="34" charset="0"/>
                        </a:rPr>
                        <a:t>AY2024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4">
                  <a:txBody>
                    <a:bodyPr/>
                    <a:lstStyle/>
                    <a:p>
                      <a:pPr algn="ctr" fontAlgn="b"/>
                      <a:r>
                        <a:rPr lang="en-US" sz="1000" b="1" i="0" u="none" strike="noStrike">
                          <a:solidFill>
                            <a:srgbClr val="000000"/>
                          </a:solidFill>
                          <a:effectLst/>
                          <a:latin typeface="Calibri" panose="020F0502020204030204" pitchFamily="34" charset="0"/>
                        </a:rPr>
                        <a:t>AY2025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tc gridSpan="3">
                  <a:txBody>
                    <a:bodyPr/>
                    <a:lstStyle/>
                    <a:p>
                      <a:pPr algn="ctr" fontAlgn="b"/>
                      <a:r>
                        <a:rPr lang="en-US" sz="1000" b="1" i="0" u="none" strike="noStrike" dirty="0">
                          <a:solidFill>
                            <a:srgbClr val="000000"/>
                          </a:solidFill>
                          <a:effectLst/>
                          <a:latin typeface="Calibri" panose="020F0502020204030204" pitchFamily="34" charset="0"/>
                        </a:rPr>
                        <a:t>AY2026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3">
                  <a:txBody>
                    <a:bodyPr/>
                    <a:lstStyle/>
                    <a:p>
                      <a:pPr algn="ctr" fontAlgn="b"/>
                      <a:r>
                        <a:rPr lang="en-US" sz="1000" b="1" i="0" u="none" strike="noStrike">
                          <a:solidFill>
                            <a:srgbClr val="000000"/>
                          </a:solidFill>
                          <a:effectLst/>
                          <a:latin typeface="Calibri" panose="020F0502020204030204" pitchFamily="34" charset="0"/>
                        </a:rPr>
                        <a:t>AY2027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3">
                  <a:txBody>
                    <a:bodyPr/>
                    <a:lstStyle/>
                    <a:p>
                      <a:pPr algn="ctr" fontAlgn="b"/>
                      <a:r>
                        <a:rPr lang="en-US" sz="1000" b="1" i="0" u="none" strike="noStrike">
                          <a:solidFill>
                            <a:srgbClr val="000000"/>
                          </a:solidFill>
                          <a:effectLst/>
                          <a:latin typeface="Calibri" panose="020F0502020204030204" pitchFamily="34" charset="0"/>
                        </a:rPr>
                        <a:t>AY2028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48158413"/>
                  </a:ext>
                </a:extLst>
              </a:tr>
              <a:tr h="177283">
                <a:tc>
                  <a:txBody>
                    <a:bodyPr/>
                    <a:lstStyle/>
                    <a:p>
                      <a:pPr algn="l" fontAlgn="b"/>
                      <a:r>
                        <a:rPr lang="en-US" sz="1000" b="1" i="0" u="none" strike="noStrike">
                          <a:solidFill>
                            <a:srgbClr val="000000"/>
                          </a:solidFill>
                          <a:effectLst/>
                          <a:latin typeface="Calibri" panose="020F0502020204030204" pitchFamily="34" charset="0"/>
                        </a:rPr>
                        <a:t>CY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2022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3">
                  <a:txBody>
                    <a:bodyPr/>
                    <a:lstStyle/>
                    <a:p>
                      <a:pPr algn="ctr" fontAlgn="b"/>
                      <a:r>
                        <a:rPr lang="en-US" sz="1000" b="1" i="0" u="none" strike="noStrike">
                          <a:solidFill>
                            <a:srgbClr val="000000"/>
                          </a:solidFill>
                          <a:effectLst/>
                          <a:latin typeface="Calibri" panose="020F0502020204030204" pitchFamily="34" charset="0"/>
                        </a:rPr>
                        <a:t>2023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3">
                  <a:txBody>
                    <a:bodyPr/>
                    <a:lstStyle/>
                    <a:p>
                      <a:pPr algn="ctr" fontAlgn="b"/>
                      <a:r>
                        <a:rPr lang="en-US" sz="1000" b="1" i="0" u="none" strike="noStrike">
                          <a:solidFill>
                            <a:srgbClr val="000000"/>
                          </a:solidFill>
                          <a:effectLst/>
                          <a:latin typeface="Calibri" panose="020F0502020204030204" pitchFamily="34" charset="0"/>
                        </a:rPr>
                        <a:t>2024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4">
                  <a:txBody>
                    <a:bodyPr/>
                    <a:lstStyle/>
                    <a:p>
                      <a:pPr algn="ctr" fontAlgn="b"/>
                      <a:r>
                        <a:rPr lang="en-US" sz="1000" b="1" i="0" u="none" strike="noStrike">
                          <a:solidFill>
                            <a:srgbClr val="000000"/>
                          </a:solidFill>
                          <a:effectLst/>
                          <a:latin typeface="Calibri" panose="020F0502020204030204" pitchFamily="34" charset="0"/>
                        </a:rPr>
                        <a:t>2025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algn="ctr" fontAlgn="b"/>
                      <a:r>
                        <a:rPr lang="en-US" sz="1000" b="1" i="0" u="none" strike="noStrike">
                          <a:solidFill>
                            <a:srgbClr val="000000"/>
                          </a:solidFill>
                          <a:effectLst/>
                          <a:latin typeface="Calibri" panose="020F0502020204030204" pitchFamily="34" charset="0"/>
                        </a:rPr>
                        <a:t>2026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3">
                  <a:txBody>
                    <a:bodyPr/>
                    <a:lstStyle/>
                    <a:p>
                      <a:pPr algn="ctr" fontAlgn="b"/>
                      <a:r>
                        <a:rPr lang="en-US" sz="1000" b="1" i="0" u="none" strike="noStrike">
                          <a:solidFill>
                            <a:srgbClr val="000000"/>
                          </a:solidFill>
                          <a:effectLst/>
                          <a:latin typeface="Calibri" panose="020F0502020204030204" pitchFamily="34" charset="0"/>
                        </a:rPr>
                        <a:t>2027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a:txBody>
                    <a:bodyPr/>
                    <a:lstStyle/>
                    <a:p>
                      <a:pPr algn="ctr" fontAlgn="b"/>
                      <a:r>
                        <a:rPr lang="en-US" sz="1000" b="1" i="0" u="none" strike="noStrike">
                          <a:solidFill>
                            <a:srgbClr val="000000"/>
                          </a:solidFill>
                          <a:effectLst/>
                          <a:latin typeface="Calibri" panose="020F0502020204030204" pitchFamily="34" charset="0"/>
                        </a:rPr>
                        <a:t>2028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89919683"/>
                  </a:ext>
                </a:extLst>
              </a:tr>
              <a:tr h="177283">
                <a:tc>
                  <a:txBody>
                    <a:bodyPr/>
                    <a:lstStyle/>
                    <a:p>
                      <a:pPr algn="l" fontAlgn="b"/>
                      <a:r>
                        <a:rPr lang="en-US" sz="1000" b="1"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3">
                  <a:txBody>
                    <a:bodyPr/>
                    <a:lstStyle/>
                    <a:p>
                      <a:pPr algn="ctr" fontAlgn="b"/>
                      <a:r>
                        <a:rPr lang="en-US" sz="1000" b="1" i="0" u="none" strike="noStrike">
                          <a:solidFill>
                            <a:srgbClr val="000000"/>
                          </a:solidFill>
                          <a:effectLst/>
                          <a:latin typeface="Calibri" panose="020F0502020204030204" pitchFamily="34" charset="0"/>
                        </a:rPr>
                        <a:t>Self Funded</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10">
                  <a:txBody>
                    <a:bodyPr/>
                    <a:lstStyle/>
                    <a:p>
                      <a:pPr algn="ctr" fontAlgn="b"/>
                      <a:r>
                        <a:rPr lang="en-US" sz="1000" b="1" i="0" u="none" strike="noStrike">
                          <a:solidFill>
                            <a:srgbClr val="000000"/>
                          </a:solidFill>
                          <a:effectLst/>
                          <a:latin typeface="Calibri" panose="020F0502020204030204" pitchFamily="34" charset="0"/>
                        </a:rPr>
                        <a:t>Advanced Civil Schooling Funding (Resident)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fontAlgn="b"/>
                      <a:r>
                        <a:rPr lang="en-US" sz="1000" b="1" i="0" u="none" strike="noStrike">
                          <a:solidFill>
                            <a:srgbClr val="000000"/>
                          </a:solidFill>
                          <a:effectLst/>
                          <a:latin typeface="Calibri" panose="020F0502020204030204" pitchFamily="34" charset="0"/>
                        </a:rPr>
                        <a:t>Advanced Civil Schooling Funding (Part Time)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76181918"/>
                  </a:ext>
                </a:extLst>
              </a:tr>
              <a:tr h="177283">
                <a:tc>
                  <a:txBody>
                    <a:bodyPr/>
                    <a:lstStyle/>
                    <a:p>
                      <a:pPr algn="l" fontAlgn="b"/>
                      <a:r>
                        <a:rPr lang="en-US" sz="1000" b="1"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Fall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Spring</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Summer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Fall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Spring</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Summer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Fall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ctr" fontAlgn="b"/>
                      <a:r>
                        <a:rPr lang="en-US" sz="1000" b="1" i="0" u="none" strike="noStrike">
                          <a:solidFill>
                            <a:srgbClr val="000000"/>
                          </a:solidFill>
                          <a:effectLst/>
                          <a:latin typeface="Calibri" panose="020F0502020204030204" pitchFamily="34" charset="0"/>
                        </a:rPr>
                        <a:t>Spring</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noFill/>
                  </a:tcPr>
                </a:tc>
                <a:tc hMerge="1">
                  <a:txBody>
                    <a:bodyPr/>
                    <a:lstStyle/>
                    <a:p>
                      <a:endParaRPr lang="en-US"/>
                    </a:p>
                  </a:txBody>
                  <a:tcPr/>
                </a:tc>
                <a:tc>
                  <a:txBody>
                    <a:bodyPr/>
                    <a:lstStyle/>
                    <a:p>
                      <a:pPr algn="ctr" fontAlgn="b"/>
                      <a:r>
                        <a:rPr lang="en-US" sz="1000" b="1" i="0" u="none" strike="noStrike">
                          <a:solidFill>
                            <a:srgbClr val="000000"/>
                          </a:solidFill>
                          <a:effectLst/>
                          <a:latin typeface="Calibri" panose="020F0502020204030204" pitchFamily="34" charset="0"/>
                        </a:rPr>
                        <a:t>Summer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Fall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Spring</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Summer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Fall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Spring</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Summer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Fall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Calibri" panose="020F0502020204030204" pitchFamily="34" charset="0"/>
                        </a:rPr>
                        <a:t>Spring</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42990181"/>
                  </a:ext>
                </a:extLst>
              </a:tr>
              <a:tr h="17728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US" sz="1000" b="0" i="0" u="none" strike="noStrike">
                          <a:solidFill>
                            <a:srgbClr val="000000"/>
                          </a:solidFill>
                          <a:effectLst/>
                          <a:latin typeface="Calibri" panose="020F0502020204030204" pitchFamily="34" charset="0"/>
                        </a:rPr>
                        <a:t>CSI 501</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92D050"/>
                    </a:solidFill>
                  </a:tcPr>
                </a:tc>
                <a:tc>
                  <a:txBody>
                    <a:bodyPr/>
                    <a:lstStyle/>
                    <a:p>
                      <a:pPr algn="ctr" fontAlgn="b"/>
                      <a:r>
                        <a:rPr lang="en-US" sz="1000" b="0" i="0" u="none" strike="noStrike">
                          <a:solidFill>
                            <a:srgbClr val="000000"/>
                          </a:solidFill>
                          <a:effectLst/>
                          <a:latin typeface="Calibri" panose="020F0502020204030204" pitchFamily="34" charset="0"/>
                        </a:rPr>
                        <a:t>CSI 674</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92D050"/>
                    </a:solid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US" sz="1000" b="0" i="0" u="none" strike="noStrike">
                          <a:solidFill>
                            <a:srgbClr val="000000"/>
                          </a:solidFill>
                          <a:effectLst/>
                          <a:latin typeface="Calibri" panose="020F0502020204030204" pitchFamily="34" charset="0"/>
                        </a:rPr>
                        <a:t>CSI 695</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00B0F0"/>
                    </a:solidFill>
                  </a:tcPr>
                </a:tc>
                <a:tc>
                  <a:txBody>
                    <a:bodyPr/>
                    <a:lstStyle/>
                    <a:p>
                      <a:pPr algn="ctr" fontAlgn="b"/>
                      <a:r>
                        <a:rPr lang="en-US" sz="1000" b="0" i="0" u="none" strike="noStrike">
                          <a:solidFill>
                            <a:srgbClr val="000000"/>
                          </a:solidFill>
                          <a:effectLst/>
                          <a:latin typeface="Calibri" panose="020F0502020204030204" pitchFamily="34" charset="0"/>
                        </a:rPr>
                        <a:t>CSI 703</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00B0F0"/>
                    </a:solidFill>
                  </a:tcPr>
                </a:tc>
                <a:tc>
                  <a:txBody>
                    <a:bodyPr/>
                    <a:lstStyle/>
                    <a:p>
                      <a:pPr algn="ctr" fontAlgn="ctr"/>
                      <a:r>
                        <a:rPr lang="en-US" sz="1000" b="0" i="0" u="none" strike="noStrike">
                          <a:solidFill>
                            <a:srgbClr val="000000"/>
                          </a:solidFill>
                          <a:effectLst/>
                          <a:latin typeface="Calibri" panose="020F0502020204030204" pitchFamily="34" charset="0"/>
                        </a:rPr>
                        <a:t>CSI998</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ctr"/>
                      <a:r>
                        <a:rPr lang="en-US" sz="1000" b="0" i="0" u="none" strike="noStrike">
                          <a:solidFill>
                            <a:srgbClr val="000000"/>
                          </a:solidFill>
                          <a:effectLst/>
                          <a:latin typeface="Calibri" panose="020F0502020204030204" pitchFamily="34" charset="0"/>
                        </a:rPr>
                        <a:t>CSI 998</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C000"/>
                    </a:solidFill>
                  </a:tcPr>
                </a:tc>
                <a:tc gridSpan="2">
                  <a:txBody>
                    <a:bodyPr/>
                    <a:lstStyle/>
                    <a:p>
                      <a:pPr algn="ctr" fontAlgn="ctr"/>
                      <a:r>
                        <a:rPr lang="en-US" sz="1000" b="0" i="0" u="none" strike="noStrike">
                          <a:solidFill>
                            <a:srgbClr val="000000"/>
                          </a:solidFill>
                          <a:effectLst/>
                          <a:latin typeface="Calibri" panose="020F0502020204030204" pitchFamily="34" charset="0"/>
                        </a:rPr>
                        <a:t>CSI 998</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C000"/>
                    </a:solidFill>
                  </a:tcPr>
                </a:tc>
                <a:tc hMerge="1">
                  <a:txBody>
                    <a:bodyPr/>
                    <a:lstStyle/>
                    <a:p>
                      <a:endParaRPr lang="en-US"/>
                    </a:p>
                  </a:txBody>
                  <a:tcPr/>
                </a:tc>
                <a:tc>
                  <a:txBody>
                    <a:bodyPr/>
                    <a:lstStyle/>
                    <a:p>
                      <a:pPr algn="ctr" fontAlgn="ctr"/>
                      <a:r>
                        <a:rPr lang="en-US" sz="1000" b="0" i="0" u="none" strike="noStrike" dirty="0">
                          <a:solidFill>
                            <a:srgbClr val="000000"/>
                          </a:solidFill>
                          <a:effectLst/>
                          <a:latin typeface="Calibri" panose="020F0502020204030204" pitchFamily="34" charset="0"/>
                        </a:rPr>
                        <a:t>CSI 998</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b"/>
                      <a:r>
                        <a:rPr lang="en-US" sz="1000" b="0" i="0" u="none" strike="noStrike">
                          <a:solidFill>
                            <a:srgbClr val="000000"/>
                          </a:solidFill>
                          <a:effectLst/>
                          <a:latin typeface="Calibri" panose="020F0502020204030204" pitchFamily="34" charset="0"/>
                        </a:rPr>
                        <a:t>CSI 999</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C000"/>
                    </a:solidFill>
                  </a:tcPr>
                </a:tc>
                <a:tc>
                  <a:txBody>
                    <a:bodyPr/>
                    <a:lstStyle/>
                    <a:p>
                      <a:pPr algn="ctr" fontAlgn="b"/>
                      <a:r>
                        <a:rPr lang="en-US" sz="1000" b="0" i="0" u="none" strike="noStrike" dirty="0">
                          <a:solidFill>
                            <a:srgbClr val="000000"/>
                          </a:solidFill>
                          <a:effectLst/>
                          <a:latin typeface="Calibri" panose="020F0502020204030204" pitchFamily="34" charset="0"/>
                        </a:rPr>
                        <a:t>CSI 999</a:t>
                      </a:r>
                    </a:p>
                  </a:txBody>
                  <a:tcPr marL="0" marR="0" marT="0" marB="0">
                    <a:lnL>
                      <a:noFill/>
                    </a:lnL>
                    <a:lnR>
                      <a:noFill/>
                    </a:lnR>
                    <a:lnT w="6350" cap="flat" cmpd="sng" algn="ctr">
                      <a:solidFill>
                        <a:srgbClr val="000000"/>
                      </a:solidFill>
                      <a:prstDash val="solid"/>
                      <a:round/>
                      <a:headEnd type="none" w="med" len="med"/>
                      <a:tailEnd type="none" w="med" len="med"/>
                    </a:lnT>
                    <a:lnB>
                      <a:noFill/>
                    </a:lnB>
                    <a:solidFill>
                      <a:srgbClr val="FFC000"/>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noFill/>
                  </a:tcPr>
                </a:tc>
                <a:tc rowSpan="2" gridSpan="2">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noFill/>
                  </a:tcPr>
                </a:tc>
                <a:tc rowSpan="2"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501088503"/>
                  </a:ext>
                </a:extLst>
              </a:tr>
              <a:tr h="17728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r>
                        <a:rPr lang="en-US" sz="1000" b="0" i="0" u="none" strike="noStrike">
                          <a:solidFill>
                            <a:srgbClr val="000000"/>
                          </a:solidFill>
                          <a:effectLst/>
                          <a:latin typeface="Calibri" panose="020F0502020204030204" pitchFamily="34" charset="0"/>
                        </a:rPr>
                        <a:t>CSI 672</a:t>
                      </a:r>
                    </a:p>
                  </a:txBody>
                  <a:tcPr marL="0" marR="0" marT="0" marB="0" anchor="b">
                    <a:lnL>
                      <a:noFill/>
                    </a:lnL>
                    <a:lnR>
                      <a:noFill/>
                    </a:lnR>
                    <a:lnT>
                      <a:noFill/>
                    </a:lnT>
                    <a:lnB>
                      <a:noFill/>
                    </a:lnB>
                    <a:solidFill>
                      <a:srgbClr val="92D050"/>
                    </a:solidFill>
                  </a:tcPr>
                </a:tc>
                <a:tc>
                  <a:txBody>
                    <a:bodyPr/>
                    <a:lstStyle/>
                    <a:p>
                      <a:pPr algn="ctr" fontAlgn="b"/>
                      <a:r>
                        <a:rPr lang="en-US" sz="1000" b="0" i="0" u="none" strike="noStrike">
                          <a:solidFill>
                            <a:srgbClr val="000000"/>
                          </a:solidFill>
                          <a:effectLst/>
                          <a:latin typeface="Calibri" panose="020F0502020204030204" pitchFamily="34" charset="0"/>
                        </a:rPr>
                        <a:t>CSI678</a:t>
                      </a:r>
                    </a:p>
                  </a:txBody>
                  <a:tcPr marL="0" marR="0" marT="0" marB="0" anchor="b">
                    <a:lnL>
                      <a:noFill/>
                    </a:lnL>
                    <a:lnR>
                      <a:noFill/>
                    </a:lnR>
                    <a:lnT>
                      <a:noFill/>
                    </a:lnT>
                    <a:lnB>
                      <a:noFill/>
                    </a:lnB>
                    <a:solidFill>
                      <a:srgbClr val="92D050"/>
                    </a:solidFill>
                  </a:tcPr>
                </a:tc>
                <a:tc>
                  <a:txBody>
                    <a:bodyPr/>
                    <a:lstStyle/>
                    <a:p>
                      <a:pPr algn="ctr" fontAlgn="ctr"/>
                      <a:endParaRPr lang="en-US" sz="10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noFill/>
                  </a:tcPr>
                </a:tc>
                <a:tc>
                  <a:txBody>
                    <a:bodyPr/>
                    <a:lstStyle/>
                    <a:p>
                      <a:pPr algn="ctr" fontAlgn="b"/>
                      <a:r>
                        <a:rPr lang="en-US" sz="1000" b="0" i="0" u="none" strike="noStrike" dirty="0">
                          <a:solidFill>
                            <a:srgbClr val="000000"/>
                          </a:solidFill>
                          <a:effectLst/>
                          <a:latin typeface="Calibri" panose="020F0502020204030204" pitchFamily="34" charset="0"/>
                        </a:rPr>
                        <a:t>CSI 998</a:t>
                      </a:r>
                    </a:p>
                  </a:txBody>
                  <a:tcPr marL="0" marR="0" marT="0" marB="0" anchor="b">
                    <a:lnL>
                      <a:noFill/>
                    </a:lnL>
                    <a:lnR>
                      <a:noFill/>
                    </a:lnR>
                    <a:lnT>
                      <a:noFill/>
                    </a:lnT>
                    <a:lnB>
                      <a:noFill/>
                    </a:lnB>
                    <a:solidFill>
                      <a:srgbClr val="FFC000"/>
                    </a:solidFill>
                  </a:tcPr>
                </a:tc>
                <a:tc gridSpan="2">
                  <a:txBody>
                    <a:bodyPr/>
                    <a:lstStyle/>
                    <a:p>
                      <a:pPr algn="ctr" fontAlgn="b"/>
                      <a:r>
                        <a:rPr lang="en-US" sz="1000" b="0" i="0" u="none" strike="noStrike">
                          <a:solidFill>
                            <a:srgbClr val="000000"/>
                          </a:solidFill>
                          <a:effectLst/>
                          <a:latin typeface="Calibri" panose="020F0502020204030204" pitchFamily="34" charset="0"/>
                        </a:rPr>
                        <a:t>CSI 998</a:t>
                      </a:r>
                    </a:p>
                  </a:txBody>
                  <a:tcPr marL="0" marR="0" marT="0" marB="0" anchor="b">
                    <a:lnL>
                      <a:noFill/>
                    </a:lnL>
                    <a:lnR>
                      <a:noFill/>
                    </a:lnR>
                    <a:lnT>
                      <a:noFill/>
                    </a:lnT>
                    <a:lnB>
                      <a:noFill/>
                    </a:lnB>
                    <a:solidFill>
                      <a:srgbClr val="FFC000"/>
                    </a:solidFill>
                  </a:tcPr>
                </a:tc>
                <a:tc hMerge="1">
                  <a:txBody>
                    <a:bodyPr/>
                    <a:lstStyle/>
                    <a:p>
                      <a:endParaRPr lang="en-US"/>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000" b="0" i="0" u="none" strike="noStrike" dirty="0">
                        <a:solidFill>
                          <a:srgbClr val="000000"/>
                        </a:solidFill>
                        <a:effectLst/>
                        <a:latin typeface="Calibri" panose="020F0502020204030204" pitchFamily="34" charset="0"/>
                      </a:endParaRPr>
                    </a:p>
                  </a:txBody>
                  <a:tcPr marL="0" marR="0" marT="0" marB="0" anchor="ctr">
                    <a:lnL>
                      <a:noFill/>
                    </a:lnL>
                    <a:lnR>
                      <a:noFill/>
                    </a:lnR>
                    <a:lnT>
                      <a:noFill/>
                    </a:lnT>
                    <a:lnB>
                      <a:noFill/>
                    </a:lnB>
                    <a:noFill/>
                  </a:tcPr>
                </a:tc>
                <a:tc>
                  <a:txBody>
                    <a:bodyPr/>
                    <a:lstStyle/>
                    <a:p>
                      <a:pPr algn="ctr" fontAlgn="b"/>
                      <a:r>
                        <a:rPr lang="en-US" sz="1000" b="0" i="0" u="none" strike="noStrike" dirty="0">
                          <a:solidFill>
                            <a:srgbClr val="000000"/>
                          </a:solidFill>
                          <a:effectLst/>
                          <a:latin typeface="Calibri" panose="020F0502020204030204" pitchFamily="34" charset="0"/>
                        </a:rPr>
                        <a:t>CSI 999</a:t>
                      </a:r>
                    </a:p>
                  </a:txBody>
                  <a:tcPr marL="0" marR="0" marT="0" marB="0" anchor="b">
                    <a:lnL>
                      <a:noFill/>
                    </a:lnL>
                    <a:lnR>
                      <a:noFill/>
                    </a:lnR>
                    <a:lnT>
                      <a:noFill/>
                    </a:lnT>
                    <a:lnB>
                      <a:noFill/>
                    </a:lnB>
                    <a:solidFill>
                      <a:srgbClr val="FFC000"/>
                    </a:solidFill>
                  </a:tcPr>
                </a:tc>
                <a:tc>
                  <a:txBody>
                    <a:bodyPr/>
                    <a:lstStyle/>
                    <a:p>
                      <a:pPr algn="ctr" fontAlgn="b"/>
                      <a:r>
                        <a:rPr lang="en-US" sz="1000" b="0" i="0" u="none" strike="noStrike">
                          <a:solidFill>
                            <a:srgbClr val="000000"/>
                          </a:solidFill>
                          <a:effectLst/>
                          <a:latin typeface="Calibri" panose="020F0502020204030204" pitchFamily="34" charset="0"/>
                        </a:rPr>
                        <a:t>CSI 999</a:t>
                      </a:r>
                    </a:p>
                  </a:txBody>
                  <a:tcPr marL="0" marR="0" marT="0" marB="0" anchor="b">
                    <a:lnL>
                      <a:noFill/>
                    </a:lnL>
                    <a:lnR>
                      <a:noFill/>
                    </a:lnR>
                    <a:lnT>
                      <a:noFill/>
                    </a:lnT>
                    <a:lnB>
                      <a:noFill/>
                    </a:lnB>
                    <a:solidFill>
                      <a:srgbClr val="FFC000"/>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2" vMerge="1">
                  <a:txBody>
                    <a:bodyPr/>
                    <a:lstStyle/>
                    <a:p>
                      <a:endParaRPr lang="en-US"/>
                    </a:p>
                  </a:txBody>
                  <a:tcPr/>
                </a:tc>
                <a:tc hMerge="1" v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2532277295"/>
                  </a:ext>
                </a:extLst>
              </a:tr>
              <a:tr h="17728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r>
                        <a:rPr lang="en-US" sz="1000" b="0" i="0" u="none" strike="noStrike">
                          <a:solidFill>
                            <a:srgbClr val="000000"/>
                          </a:solidFill>
                          <a:effectLst/>
                          <a:latin typeface="Calibri" panose="020F0502020204030204" pitchFamily="34" charset="0"/>
                        </a:rPr>
                        <a:t>CSI777</a:t>
                      </a:r>
                    </a:p>
                  </a:txBody>
                  <a:tcPr marL="0" marR="0" marT="0" marB="0" anchor="b">
                    <a:lnL>
                      <a:noFill/>
                    </a:lnL>
                    <a:lnR>
                      <a:noFill/>
                    </a:lnR>
                    <a:lnT>
                      <a:noFill/>
                    </a:lnT>
                    <a:lnB>
                      <a:noFill/>
                    </a:lnB>
                    <a:solidFill>
                      <a:srgbClr val="92D050"/>
                    </a:solidFill>
                  </a:tcPr>
                </a:tc>
                <a:tc>
                  <a:txBody>
                    <a:bodyPr/>
                    <a:lstStyle/>
                    <a:p>
                      <a:pPr algn="ctr" fontAlgn="b"/>
                      <a:r>
                        <a:rPr lang="en-US" sz="1000" b="0" i="0" u="none" strike="noStrike">
                          <a:solidFill>
                            <a:srgbClr val="000000"/>
                          </a:solidFill>
                          <a:effectLst/>
                          <a:latin typeface="Calibri" panose="020F0502020204030204" pitchFamily="34" charset="0"/>
                        </a:rPr>
                        <a:t>GGS692</a:t>
                      </a:r>
                    </a:p>
                  </a:txBody>
                  <a:tcPr marL="0" marR="0" marT="0" marB="0" anchor="b">
                    <a:lnL>
                      <a:noFill/>
                    </a:lnL>
                    <a:lnR>
                      <a:noFill/>
                    </a:lnR>
                    <a:lnT>
                      <a:noFill/>
                    </a:lnT>
                    <a:lnB>
                      <a:noFill/>
                    </a:lnB>
                    <a:solidFill>
                      <a:srgbClr val="FFFF00"/>
                    </a:solid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r>
                        <a:rPr lang="en-US" sz="1000" b="0" i="0" u="none" strike="noStrike" dirty="0">
                          <a:solidFill>
                            <a:srgbClr val="000000"/>
                          </a:solidFill>
                          <a:effectLst/>
                          <a:latin typeface="Calibri" panose="020F0502020204030204" pitchFamily="34" charset="0"/>
                        </a:rPr>
                        <a:t>GGS680</a:t>
                      </a:r>
                    </a:p>
                  </a:txBody>
                  <a:tcPr marL="0" marR="0" marT="0" marB="0" anchor="b">
                    <a:lnL>
                      <a:noFill/>
                    </a:lnL>
                    <a:lnR>
                      <a:noFill/>
                    </a:lnR>
                    <a:lnT>
                      <a:noFill/>
                    </a:lnT>
                    <a:lnB>
                      <a:noFill/>
                    </a:lnB>
                    <a:solidFill>
                      <a:srgbClr val="FFFF00"/>
                    </a:solidFill>
                  </a:tcPr>
                </a:tc>
                <a:tc gridSpan="2">
                  <a:txBody>
                    <a:bodyPr/>
                    <a:lstStyle/>
                    <a:p>
                      <a:pPr algn="ctr" fontAlgn="b"/>
                      <a:r>
                        <a:rPr lang="en-US" sz="1000" b="0" i="0" u="none" strike="noStrike" dirty="0">
                          <a:solidFill>
                            <a:srgbClr val="000000"/>
                          </a:solidFill>
                          <a:effectLst/>
                          <a:latin typeface="Calibri" panose="020F0502020204030204" pitchFamily="34" charset="0"/>
                        </a:rPr>
                        <a:t>CSI758</a:t>
                      </a:r>
                    </a:p>
                  </a:txBody>
                  <a:tcPr marL="0" marR="0" marT="0" marB="0" anchor="b">
                    <a:lnL>
                      <a:noFill/>
                    </a:lnL>
                    <a:lnR>
                      <a:noFill/>
                    </a:lnR>
                    <a:lnT>
                      <a:noFill/>
                    </a:lnT>
                    <a:lnB>
                      <a:noFill/>
                    </a:lnB>
                    <a:solidFill>
                      <a:srgbClr val="92D050"/>
                    </a:solidFill>
                  </a:tcPr>
                </a:tc>
                <a:tc hMerge="1">
                  <a:txBody>
                    <a:bodyPr/>
                    <a:lstStyle/>
                    <a:p>
                      <a:endParaRPr lang="en-US"/>
                    </a:p>
                  </a:txBody>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429494297"/>
                  </a:ext>
                </a:extLst>
              </a:tr>
              <a:tr h="17728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2">
                  <a:txBody>
                    <a:bodyPr/>
                    <a:lstStyle/>
                    <a:p>
                      <a:pPr algn="ctr" fontAlgn="b"/>
                      <a:endParaRPr lang="en-US" sz="1000" b="0" i="0" u="none" strike="noStrike" dirty="0">
                        <a:solidFill>
                          <a:srgbClr val="FFFFFF"/>
                        </a:solidFill>
                        <a:effectLst/>
                        <a:latin typeface="Calibri" panose="020F0502020204030204" pitchFamily="34" charset="0"/>
                      </a:endParaRPr>
                    </a:p>
                  </a:txBody>
                  <a:tcPr marL="0" marR="0" marT="0" marB="0" anchor="b">
                    <a:lnL>
                      <a:noFill/>
                    </a:lnL>
                    <a:lnR>
                      <a:noFill/>
                    </a:lnR>
                    <a:lnT>
                      <a:noFill/>
                    </a:lnT>
                    <a:lnB>
                      <a:noFill/>
                    </a:lnB>
                    <a:noFill/>
                  </a:tcPr>
                </a:tc>
                <a:tc hMerge="1">
                  <a:txBody>
                    <a:bodyPr/>
                    <a:lstStyle/>
                    <a:p>
                      <a:endParaRPr lang="en-US"/>
                    </a:p>
                  </a:txBody>
                  <a:tcPr>
                    <a:lnL w="12700" cmpd="sng">
                      <a:noFill/>
                      <a:prstDash val="solid"/>
                    </a:lnL>
                    <a:lnT w="12700" cmpd="sng">
                      <a:noFill/>
                      <a:prstDash val="solid"/>
                    </a:lnT>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FFFFFF"/>
                          </a:solidFill>
                          <a:effectLst/>
                          <a:latin typeface="Calibri" panose="020F0502020204030204" pitchFamily="34" charset="0"/>
                        </a:rPr>
                        <a:t>Comp exams</a:t>
                      </a:r>
                    </a:p>
                  </a:txBody>
                  <a:tcPr marL="0" marR="0" marT="0" marB="0" anchor="b">
                    <a:lnL>
                      <a:noFill/>
                    </a:lnL>
                    <a:lnR>
                      <a:noFill/>
                    </a:lnR>
                    <a:lnT>
                      <a:noFill/>
                    </a:lnT>
                    <a:solidFill>
                      <a:srgbClr val="7030A0"/>
                    </a:solid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240884554"/>
                  </a:ext>
                </a:extLst>
              </a:tr>
              <a:tr h="17728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2">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B>
                      <a:noFill/>
                    </a:lnB>
                    <a:noFill/>
                  </a:tcPr>
                </a:tc>
                <a:tc hMerge="1">
                  <a:txBody>
                    <a:bodyPr/>
                    <a:lstStyle/>
                    <a:p>
                      <a:endParaRPr lang="en-US"/>
                    </a:p>
                  </a:txBody>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2071551010"/>
                  </a:ext>
                </a:extLst>
              </a:tr>
              <a:tr h="17728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2">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hMerge="1">
                  <a:txBody>
                    <a:bodyPr/>
                    <a:lstStyle/>
                    <a:p>
                      <a:endParaRPr lang="en-US"/>
                    </a:p>
                  </a:txBody>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941291031"/>
                  </a:ext>
                </a:extLst>
              </a:tr>
              <a:tr h="186147">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1000" b="0" i="0" u="none" strike="noStrike">
                          <a:solidFill>
                            <a:srgbClr val="000000"/>
                          </a:solidFill>
                          <a:effectLst/>
                          <a:latin typeface="Calibri" panose="020F0502020204030204" pitchFamily="34" charset="0"/>
                        </a:rPr>
                        <a:t>Core </a:t>
                      </a:r>
                    </a:p>
                  </a:txBody>
                  <a:tcPr marL="0" marR="0" marT="0" marB="0" anchor="b">
                    <a:lnL>
                      <a:noFill/>
                    </a:lnL>
                    <a:lnR>
                      <a:noFill/>
                    </a:lnR>
                    <a:lnT>
                      <a:noFill/>
                    </a:lnT>
                    <a:lnB>
                      <a:noFill/>
                    </a:lnB>
                    <a:solidFill>
                      <a:srgbClr val="00B0F0"/>
                    </a:solidFill>
                  </a:tcPr>
                </a:tc>
                <a:tc>
                  <a:txBody>
                    <a:bodyPr/>
                    <a:lstStyle/>
                    <a:p>
                      <a:pPr algn="r" fontAlgn="b"/>
                      <a:r>
                        <a:rPr lang="en-US" sz="1000" b="0" i="0" u="none" strike="noStrike">
                          <a:solidFill>
                            <a:srgbClr val="000000"/>
                          </a:solidFill>
                          <a:effectLst/>
                          <a:latin typeface="Calibri" panose="020F0502020204030204" pitchFamily="34" charset="0"/>
                        </a:rPr>
                        <a:t>6</a:t>
                      </a:r>
                    </a:p>
                  </a:txBody>
                  <a:tcPr marL="0" marR="0" marT="0" marB="0" anchor="b">
                    <a:lnL>
                      <a:noFill/>
                    </a:lnL>
                    <a:lnR>
                      <a:noFill/>
                    </a:lnR>
                    <a:lnT>
                      <a:noFill/>
                    </a:lnT>
                    <a:lnB>
                      <a:noFill/>
                    </a:lnB>
                    <a:solidFill>
                      <a:srgbClr val="00B0F0"/>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r>
                        <a:rPr lang="en-US" sz="1000" b="1" i="0" u="none" strike="noStrike" dirty="0">
                          <a:solidFill>
                            <a:srgbClr val="000000"/>
                          </a:solidFill>
                          <a:effectLst/>
                          <a:latin typeface="Calibri" panose="020F0502020204030204" pitchFamily="34" charset="0"/>
                        </a:rPr>
                        <a:t>CSI 695</a:t>
                      </a:r>
                    </a:p>
                  </a:txBody>
                  <a:tcPr marL="0" marR="0" marT="0" marB="0" anchor="b">
                    <a:lnL>
                      <a:noFill/>
                    </a:lnL>
                    <a:lnR>
                      <a:noFill/>
                    </a:lnR>
                    <a:lnT>
                      <a:noFill/>
                    </a:lnT>
                    <a:lnB>
                      <a:noFill/>
                    </a:lnB>
                    <a:solidFill>
                      <a:srgbClr val="00B0F0"/>
                    </a:solidFill>
                  </a:tcPr>
                </a:tc>
                <a:tc gridSpan="2">
                  <a:txBody>
                    <a:bodyPr/>
                    <a:lstStyle/>
                    <a:p>
                      <a:pPr algn="l" fontAlgn="b"/>
                      <a:r>
                        <a:rPr lang="en-US" sz="1100" b="1" i="0" u="none" strike="noStrike">
                          <a:solidFill>
                            <a:srgbClr val="000000"/>
                          </a:solidFill>
                          <a:effectLst/>
                          <a:latin typeface="Times New Roman" panose="02020603050405020304" pitchFamily="18" charset="0"/>
                        </a:rPr>
                        <a:t>Scientific Databases</a:t>
                      </a:r>
                    </a:p>
                  </a:txBody>
                  <a:tcPr marL="0" marR="0" marT="0" marB="0" anchor="b">
                    <a:lnL>
                      <a:noFill/>
                    </a:lnL>
                    <a:lnR>
                      <a:noFill/>
                    </a:lnR>
                    <a:lnT>
                      <a:noFill/>
                    </a:lnT>
                    <a:lnB>
                      <a:noFill/>
                    </a:lnB>
                    <a:noFill/>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2">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4">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612004640"/>
                  </a:ext>
                </a:extLst>
              </a:tr>
              <a:tr h="186147">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1000" b="0" i="0" u="none" strike="noStrike">
                          <a:solidFill>
                            <a:srgbClr val="000000"/>
                          </a:solidFill>
                          <a:effectLst/>
                          <a:latin typeface="Calibri" panose="020F0502020204030204" pitchFamily="34" charset="0"/>
                        </a:rPr>
                        <a:t>Emphasis</a:t>
                      </a:r>
                    </a:p>
                  </a:txBody>
                  <a:tcPr marL="0" marR="0" marT="0" marB="0" anchor="b">
                    <a:lnL>
                      <a:noFill/>
                    </a:lnL>
                    <a:lnR>
                      <a:noFill/>
                    </a:lnR>
                    <a:lnT>
                      <a:noFill/>
                    </a:lnT>
                    <a:lnB>
                      <a:noFill/>
                    </a:lnB>
                    <a:solidFill>
                      <a:srgbClr val="92D050"/>
                    </a:solidFill>
                  </a:tcPr>
                </a:tc>
                <a:tc>
                  <a:txBody>
                    <a:bodyPr/>
                    <a:lstStyle/>
                    <a:p>
                      <a:pPr algn="r" fontAlgn="b"/>
                      <a:r>
                        <a:rPr lang="en-US" sz="1000" b="0" i="0" u="none" strike="noStrike">
                          <a:solidFill>
                            <a:srgbClr val="000000"/>
                          </a:solidFill>
                          <a:effectLst/>
                          <a:latin typeface="Calibri" panose="020F0502020204030204" pitchFamily="34" charset="0"/>
                        </a:rPr>
                        <a:t>18</a:t>
                      </a:r>
                    </a:p>
                  </a:txBody>
                  <a:tcPr marL="0" marR="0" marT="0" marB="0" anchor="b">
                    <a:lnL>
                      <a:noFill/>
                    </a:lnL>
                    <a:lnR>
                      <a:noFill/>
                    </a:lnR>
                    <a:lnT>
                      <a:noFill/>
                    </a:lnT>
                    <a:lnB>
                      <a:noFill/>
                    </a:lnB>
                    <a:solidFill>
                      <a:srgbClr val="92D050"/>
                    </a:solidFill>
                  </a:tcPr>
                </a:tc>
                <a:tc>
                  <a:txBody>
                    <a:bodyPr/>
                    <a:lstStyle/>
                    <a:p>
                      <a:pPr algn="ctr" fontAlgn="b"/>
                      <a:r>
                        <a:rPr lang="en-US" sz="1000" b="0" i="0" u="none" strike="noStrike">
                          <a:solidFill>
                            <a:srgbClr val="000000"/>
                          </a:solidFill>
                          <a:effectLst/>
                          <a:latin typeface="Calibri" panose="020F0502020204030204" pitchFamily="34" charset="0"/>
                        </a:rPr>
                        <a:t>ROC</a:t>
                      </a:r>
                    </a:p>
                  </a:txBody>
                  <a:tcPr marL="0" marR="0" marT="0" marB="0" anchor="b">
                    <a:lnL>
                      <a:noFill/>
                    </a:lnL>
                    <a:lnR>
                      <a:noFill/>
                    </a:lnR>
                    <a:lnT>
                      <a:noFill/>
                    </a:lnT>
                    <a:lnB>
                      <a:noFill/>
                    </a:lnB>
                    <a:noFill/>
                  </a:tcPr>
                </a:tc>
                <a:tc>
                  <a:txBody>
                    <a:bodyPr/>
                    <a:lstStyle/>
                    <a:p>
                      <a:pPr algn="ctr" fontAlgn="b"/>
                      <a:r>
                        <a:rPr lang="en-US" sz="1000" b="1" i="0" u="none" strike="noStrike" dirty="0">
                          <a:solidFill>
                            <a:srgbClr val="000000"/>
                          </a:solidFill>
                          <a:effectLst/>
                          <a:latin typeface="Calibri" panose="020F0502020204030204" pitchFamily="34" charset="0"/>
                        </a:rPr>
                        <a:t>CSI 703</a:t>
                      </a:r>
                    </a:p>
                  </a:txBody>
                  <a:tcPr marL="0" marR="0" marT="0" marB="0" anchor="b">
                    <a:lnL>
                      <a:noFill/>
                    </a:lnL>
                    <a:lnR>
                      <a:noFill/>
                    </a:lnR>
                    <a:lnT>
                      <a:noFill/>
                    </a:lnT>
                    <a:lnB>
                      <a:noFill/>
                    </a:lnB>
                    <a:solidFill>
                      <a:srgbClr val="00B0F0"/>
                    </a:solidFill>
                  </a:tcPr>
                </a:tc>
                <a:tc gridSpan="5">
                  <a:txBody>
                    <a:bodyPr/>
                    <a:lstStyle/>
                    <a:p>
                      <a:pPr algn="l" fontAlgn="b"/>
                      <a:r>
                        <a:rPr lang="en-US" sz="1100" b="1" i="0" u="none" strike="noStrike">
                          <a:solidFill>
                            <a:srgbClr val="000000"/>
                          </a:solidFill>
                          <a:effectLst/>
                          <a:latin typeface="Times New Roman" panose="02020603050405020304" pitchFamily="18" charset="0"/>
                        </a:rPr>
                        <a:t>Scientific and Statistical Visualization</a:t>
                      </a:r>
                    </a:p>
                  </a:txBody>
                  <a:tcPr marL="0" marR="0"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prstDash val="solid"/>
                    </a:lnL>
                    <a:lnT w="12700" cmpd="sng">
                      <a:noFill/>
                      <a:prstDash val="solid"/>
                    </a:lnT>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1"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1"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880348545"/>
                  </a:ext>
                </a:extLst>
              </a:tr>
              <a:tr h="177283">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1000" b="0" i="0" u="none" strike="noStrike">
                          <a:solidFill>
                            <a:srgbClr val="000000"/>
                          </a:solidFill>
                          <a:effectLst/>
                          <a:latin typeface="Calibri" panose="020F0502020204030204" pitchFamily="34" charset="0"/>
                        </a:rPr>
                        <a:t>Elective </a:t>
                      </a:r>
                    </a:p>
                  </a:txBody>
                  <a:tcPr marL="0" marR="0" marT="0" marB="0" anchor="b">
                    <a:lnL>
                      <a:noFill/>
                    </a:lnL>
                    <a:lnR>
                      <a:noFill/>
                    </a:lnR>
                    <a:lnT>
                      <a:noFill/>
                    </a:lnT>
                    <a:lnB>
                      <a:noFill/>
                    </a:lnB>
                    <a:solidFill>
                      <a:srgbClr val="FFFF00"/>
                    </a:solidFill>
                  </a:tcPr>
                </a:tc>
                <a:tc>
                  <a:txBody>
                    <a:bodyPr/>
                    <a:lstStyle/>
                    <a:p>
                      <a:pPr algn="r" fontAlgn="b"/>
                      <a:r>
                        <a:rPr lang="en-US" sz="1000" b="0" i="0" u="none" strike="noStrike">
                          <a:solidFill>
                            <a:srgbClr val="000000"/>
                          </a:solidFill>
                          <a:effectLst/>
                          <a:latin typeface="Calibri" panose="020F0502020204030204" pitchFamily="34" charset="0"/>
                        </a:rPr>
                        <a:t>24</a:t>
                      </a:r>
                    </a:p>
                  </a:txBody>
                  <a:tcPr marL="0" marR="0" marT="0" marB="0" anchor="b">
                    <a:lnL>
                      <a:noFill/>
                    </a:lnL>
                    <a:lnR>
                      <a:noFill/>
                    </a:lnR>
                    <a:lnT>
                      <a:noFill/>
                    </a:lnT>
                    <a:lnB>
                      <a:noFill/>
                    </a:lnB>
                    <a:solidFill>
                      <a:srgbClr val="FFFF00"/>
                    </a:solidFill>
                  </a:tcPr>
                </a:tc>
                <a:tc>
                  <a:txBody>
                    <a:bodyPr/>
                    <a:lstStyle/>
                    <a:p>
                      <a:pPr algn="ctr" fontAlgn="b"/>
                      <a:r>
                        <a:rPr lang="en-US" sz="1000" b="0" i="0" u="none" strike="noStrike">
                          <a:solidFill>
                            <a:srgbClr val="000000"/>
                          </a:solidFill>
                          <a:effectLst/>
                          <a:latin typeface="Calibri" panose="020F0502020204030204" pitchFamily="34" charset="0"/>
                        </a:rPr>
                        <a:t>23</a:t>
                      </a: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2">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B>
                      <a:noFill/>
                    </a:lnB>
                    <a:noFill/>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1"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3">
                  <a:txBody>
                    <a:bodyPr/>
                    <a:lstStyle/>
                    <a:p>
                      <a:pPr algn="l" fontAlgn="b"/>
                      <a:endParaRPr lang="en-US" sz="1000" b="1"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473195996"/>
                  </a:ext>
                </a:extLst>
              </a:tr>
              <a:tr h="194664">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1000" b="0" i="0" u="none" strike="noStrike" dirty="0">
                          <a:solidFill>
                            <a:srgbClr val="000000"/>
                          </a:solidFill>
                          <a:effectLst/>
                          <a:latin typeface="Calibri" panose="020F0502020204030204" pitchFamily="34" charset="0"/>
                        </a:rPr>
                        <a:t>Research</a:t>
                      </a:r>
                    </a:p>
                  </a:txBody>
                  <a:tcPr marL="0" marR="0" marT="0" marB="0" anchor="b">
                    <a:lnL>
                      <a:noFill/>
                    </a:lnL>
                    <a:lnR>
                      <a:noFill/>
                    </a:lnR>
                    <a:lnT>
                      <a:noFill/>
                    </a:lnT>
                    <a:lnB>
                      <a:noFill/>
                    </a:lnB>
                    <a:solidFill>
                      <a:srgbClr val="FFC000"/>
                    </a:solidFill>
                  </a:tcPr>
                </a:tc>
                <a:tc>
                  <a:txBody>
                    <a:bodyPr/>
                    <a:lstStyle/>
                    <a:p>
                      <a:pPr algn="r" fontAlgn="b"/>
                      <a:r>
                        <a:rPr lang="en-US" sz="1000" b="0" i="0" u="none" strike="noStrike">
                          <a:solidFill>
                            <a:srgbClr val="000000"/>
                          </a:solidFill>
                          <a:effectLst/>
                          <a:latin typeface="Calibri" panose="020F0502020204030204" pitchFamily="34" charset="0"/>
                        </a:rPr>
                        <a:t>24</a:t>
                      </a:r>
                    </a:p>
                  </a:txBody>
                  <a:tcPr marL="0" marR="0" marT="0" marB="0" anchor="b">
                    <a:lnL>
                      <a:noFill/>
                    </a:lnL>
                    <a:lnR>
                      <a:noFill/>
                    </a:lnR>
                    <a:lnT>
                      <a:noFill/>
                    </a:lnT>
                    <a:lnB>
                      <a:noFill/>
                    </a:lnB>
                    <a:solidFill>
                      <a:srgbClr val="FFC000"/>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r>
                        <a:rPr lang="en-US" sz="1000" b="1" i="0" u="none" strike="noStrike" dirty="0">
                          <a:solidFill>
                            <a:srgbClr val="000000"/>
                          </a:solidFill>
                          <a:effectLst/>
                          <a:latin typeface="Calibri" panose="020F0502020204030204" pitchFamily="34" charset="0"/>
                        </a:rPr>
                        <a:t>CSI 501</a:t>
                      </a:r>
                    </a:p>
                  </a:txBody>
                  <a:tcPr marL="0" marR="0" marT="0" marB="0" anchor="b">
                    <a:lnL>
                      <a:noFill/>
                    </a:lnL>
                    <a:lnR>
                      <a:noFill/>
                    </a:lnR>
                    <a:lnT>
                      <a:noFill/>
                    </a:lnT>
                    <a:lnB>
                      <a:noFill/>
                    </a:lnB>
                    <a:solidFill>
                      <a:srgbClr val="92D050"/>
                    </a:solidFill>
                  </a:tcPr>
                </a:tc>
                <a:tc gridSpan="6">
                  <a:txBody>
                    <a:bodyPr/>
                    <a:lstStyle/>
                    <a:p>
                      <a:pPr algn="l" fontAlgn="b"/>
                      <a:r>
                        <a:rPr lang="en-US" sz="1100" b="1" i="0" u="none" strike="noStrike" dirty="0">
                          <a:solidFill>
                            <a:srgbClr val="000000"/>
                          </a:solidFill>
                          <a:effectLst/>
                          <a:latin typeface="Times New Roman" panose="02020603050405020304" pitchFamily="18" charset="0"/>
                        </a:rPr>
                        <a:t>Introduction to Scientific Programming</a:t>
                      </a:r>
                    </a:p>
                  </a:txBody>
                  <a:tcPr marL="0" marR="0"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prstDash val="solid"/>
                    </a:lnL>
                    <a:lnT w="12700" cmpd="sng">
                      <a:noFill/>
                      <a:prstDash val="solid"/>
                    </a:lnT>
                  </a:tcPr>
                </a:tc>
                <a:tc hMerge="1">
                  <a:txBody>
                    <a:bodyPr/>
                    <a:lstStyle/>
                    <a:p>
                      <a:endParaRPr lang="en-US"/>
                    </a:p>
                  </a:txBody>
                  <a:tcPr/>
                </a:tc>
                <a:tc hMerge="1">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103091698"/>
                  </a:ext>
                </a:extLst>
              </a:tr>
              <a:tr h="186147">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1000" b="0" i="0" u="none" strike="noStrike">
                          <a:solidFill>
                            <a:srgbClr val="000000"/>
                          </a:solidFill>
                          <a:effectLst/>
                          <a:latin typeface="Calibri" panose="020F0502020204030204" pitchFamily="34" charset="0"/>
                        </a:rPr>
                        <a:t>Min 999</a:t>
                      </a:r>
                    </a:p>
                  </a:txBody>
                  <a:tcPr marL="0" marR="0" marT="0" marB="0" anchor="b">
                    <a:lnL>
                      <a:noFill/>
                    </a:lnL>
                    <a:lnR>
                      <a:noFill/>
                    </a:lnR>
                    <a:lnT>
                      <a:noFill/>
                    </a:lnT>
                    <a:lnB>
                      <a:noFill/>
                    </a:lnB>
                    <a:noFill/>
                  </a:tcPr>
                </a:tc>
                <a:tc>
                  <a:txBody>
                    <a:bodyPr/>
                    <a:lstStyle/>
                    <a:p>
                      <a:pPr algn="r" fontAlgn="b"/>
                      <a:r>
                        <a:rPr lang="en-US" sz="1000" b="0" i="0" u="none" strike="noStrike">
                          <a:solidFill>
                            <a:srgbClr val="000000"/>
                          </a:solidFill>
                          <a:effectLst/>
                          <a:latin typeface="Calibri" panose="020F0502020204030204" pitchFamily="34" charset="0"/>
                        </a:rPr>
                        <a:t>6</a:t>
                      </a: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r>
                        <a:rPr lang="en-US" sz="1000" b="1" i="0" u="none" strike="noStrike" dirty="0">
                          <a:solidFill>
                            <a:srgbClr val="000000"/>
                          </a:solidFill>
                          <a:effectLst/>
                          <a:latin typeface="Calibri" panose="020F0502020204030204" pitchFamily="34" charset="0"/>
                        </a:rPr>
                        <a:t>CSI 674</a:t>
                      </a:r>
                    </a:p>
                  </a:txBody>
                  <a:tcPr marL="0" marR="0" marT="0" marB="0" anchor="b">
                    <a:lnL>
                      <a:noFill/>
                    </a:lnL>
                    <a:lnR>
                      <a:noFill/>
                    </a:lnR>
                    <a:lnT>
                      <a:noFill/>
                    </a:lnT>
                    <a:lnB>
                      <a:noFill/>
                    </a:lnB>
                    <a:solidFill>
                      <a:srgbClr val="92D050"/>
                    </a:solidFill>
                  </a:tcPr>
                </a:tc>
                <a:tc gridSpan="6">
                  <a:txBody>
                    <a:bodyPr/>
                    <a:lstStyle/>
                    <a:p>
                      <a:pPr algn="l" fontAlgn="b"/>
                      <a:r>
                        <a:rPr lang="en-US" sz="1100" b="1" i="0" u="none" strike="noStrike">
                          <a:solidFill>
                            <a:srgbClr val="000000"/>
                          </a:solidFill>
                          <a:effectLst/>
                          <a:latin typeface="Times New Roman" panose="02020603050405020304" pitchFamily="18" charset="0"/>
                        </a:rPr>
                        <a:t>Bayesian Inference and Decision Theory</a:t>
                      </a:r>
                    </a:p>
                  </a:txBody>
                  <a:tcPr marL="0" marR="0"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prstDash val="solid"/>
                    </a:lnL>
                  </a:tcPr>
                </a:tc>
                <a:tc hMerge="1">
                  <a:txBody>
                    <a:bodyPr/>
                    <a:lstStyle/>
                    <a:p>
                      <a:endParaRPr lang="en-US"/>
                    </a:p>
                  </a:txBody>
                  <a:tcPr/>
                </a:tc>
                <a:tc hMerge="1">
                  <a:txBody>
                    <a:bodyPr/>
                    <a:lstStyle/>
                    <a:p>
                      <a:endParaRPr lang="en-US"/>
                    </a:p>
                  </a:txBody>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3">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4169300342"/>
                  </a:ext>
                </a:extLst>
              </a:tr>
              <a:tr h="186147">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r>
                        <a:rPr lang="en-US" sz="1000" b="1" i="0" u="none" strike="noStrike" dirty="0">
                          <a:solidFill>
                            <a:srgbClr val="000000"/>
                          </a:solidFill>
                          <a:effectLst/>
                          <a:latin typeface="Calibri" panose="020F0502020204030204" pitchFamily="34" charset="0"/>
                        </a:rPr>
                        <a:t>CSI 678</a:t>
                      </a:r>
                    </a:p>
                  </a:txBody>
                  <a:tcPr marL="0" marR="0" marT="0" marB="0" anchor="b">
                    <a:lnL>
                      <a:noFill/>
                    </a:lnL>
                    <a:lnR>
                      <a:noFill/>
                    </a:lnR>
                    <a:lnT>
                      <a:noFill/>
                    </a:lnT>
                    <a:lnB>
                      <a:noFill/>
                    </a:lnB>
                    <a:solidFill>
                      <a:srgbClr val="92D050"/>
                    </a:solidFill>
                  </a:tcPr>
                </a:tc>
                <a:tc gridSpan="5">
                  <a:txBody>
                    <a:bodyPr/>
                    <a:lstStyle/>
                    <a:p>
                      <a:pPr algn="l" fontAlgn="b"/>
                      <a:r>
                        <a:rPr lang="en-US" sz="1100" b="1" i="0" u="none" strike="noStrike">
                          <a:solidFill>
                            <a:srgbClr val="000000"/>
                          </a:solidFill>
                          <a:effectLst/>
                          <a:latin typeface="Times New Roman" panose="02020603050405020304" pitchFamily="18" charset="0"/>
                        </a:rPr>
                        <a:t>Time Series Analysis and Forecasting</a:t>
                      </a:r>
                    </a:p>
                  </a:txBody>
                  <a:tcPr marL="0" marR="0"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prstDash val="solid"/>
                    </a:lnL>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2">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2873703035"/>
                  </a:ext>
                </a:extLst>
              </a:tr>
              <a:tr h="186147">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r>
                        <a:rPr lang="en-US" sz="1000" b="1" i="0" u="none" strike="noStrike" dirty="0">
                          <a:solidFill>
                            <a:srgbClr val="000000"/>
                          </a:solidFill>
                          <a:effectLst/>
                          <a:latin typeface="Calibri" panose="020F0502020204030204" pitchFamily="34" charset="0"/>
                        </a:rPr>
                        <a:t>CSI 672</a:t>
                      </a:r>
                    </a:p>
                  </a:txBody>
                  <a:tcPr marL="0" marR="0" marT="0" marB="0" anchor="b">
                    <a:lnL>
                      <a:noFill/>
                    </a:lnL>
                    <a:lnR>
                      <a:noFill/>
                    </a:lnR>
                    <a:lnT>
                      <a:noFill/>
                    </a:lnT>
                    <a:lnB>
                      <a:noFill/>
                    </a:lnB>
                    <a:solidFill>
                      <a:srgbClr val="92D050"/>
                    </a:solidFill>
                  </a:tcPr>
                </a:tc>
                <a:tc gridSpan="2">
                  <a:txBody>
                    <a:bodyPr/>
                    <a:lstStyle/>
                    <a:p>
                      <a:pPr algn="l" fontAlgn="b"/>
                      <a:r>
                        <a:rPr lang="en-US" sz="1100" b="1" i="0" u="none" strike="noStrike">
                          <a:solidFill>
                            <a:srgbClr val="000000"/>
                          </a:solidFill>
                          <a:effectLst/>
                          <a:latin typeface="Times New Roman" panose="02020603050405020304" pitchFamily="18" charset="0"/>
                        </a:rPr>
                        <a:t>Statistical Inference</a:t>
                      </a:r>
                    </a:p>
                  </a:txBody>
                  <a:tcPr marL="0" marR="0" marT="0" marB="0" anchor="b">
                    <a:lnL>
                      <a:noFill/>
                    </a:lnL>
                    <a:lnR>
                      <a:noFill/>
                    </a:lnR>
                    <a:lnT>
                      <a:noFill/>
                    </a:lnT>
                    <a:lnB>
                      <a:noFill/>
                    </a:lnB>
                    <a:noFill/>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2">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B>
                      <a:noFill/>
                    </a:lnB>
                    <a:noFill/>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2">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338847506"/>
                  </a:ext>
                </a:extLst>
              </a:tr>
              <a:tr h="186147">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r>
                        <a:rPr lang="en-US" sz="1000" b="1" i="0" u="none" strike="noStrike" dirty="0">
                          <a:solidFill>
                            <a:srgbClr val="000000"/>
                          </a:solidFill>
                          <a:effectLst/>
                          <a:latin typeface="Calibri" panose="020F0502020204030204" pitchFamily="34" charset="0"/>
                        </a:rPr>
                        <a:t>CSI 777</a:t>
                      </a:r>
                    </a:p>
                  </a:txBody>
                  <a:tcPr marL="0" marR="0" marT="0" marB="0" anchor="b">
                    <a:lnL>
                      <a:noFill/>
                    </a:lnL>
                    <a:lnR>
                      <a:noFill/>
                    </a:lnR>
                    <a:lnT>
                      <a:noFill/>
                    </a:lnT>
                    <a:lnB>
                      <a:noFill/>
                    </a:lnB>
                    <a:solidFill>
                      <a:srgbClr val="92D050"/>
                    </a:solidFill>
                  </a:tcPr>
                </a:tc>
                <a:tc gridSpan="5">
                  <a:txBody>
                    <a:bodyPr/>
                    <a:lstStyle/>
                    <a:p>
                      <a:pPr algn="l" fontAlgn="b"/>
                      <a:r>
                        <a:rPr lang="en-US" sz="1100" b="1" i="0" u="none" strike="noStrike" dirty="0">
                          <a:solidFill>
                            <a:srgbClr val="000000"/>
                          </a:solidFill>
                          <a:effectLst/>
                          <a:latin typeface="Times New Roman" panose="02020603050405020304" pitchFamily="18" charset="0"/>
                        </a:rPr>
                        <a:t>Principles of Knowledge Mining</a:t>
                      </a:r>
                    </a:p>
                  </a:txBody>
                  <a:tcPr marL="0" marR="0"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prstDash val="solid"/>
                    </a:lnL>
                    <a:lnT w="12700" cmpd="sng">
                      <a:noFill/>
                      <a:prstDash val="solid"/>
                    </a:lnT>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2">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030464339"/>
                  </a:ext>
                </a:extLst>
              </a:tr>
              <a:tr h="186147">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r>
                        <a:rPr lang="en-US" sz="1000" b="1" i="0" u="none" strike="noStrike" dirty="0">
                          <a:solidFill>
                            <a:srgbClr val="000000"/>
                          </a:solidFill>
                          <a:effectLst/>
                          <a:latin typeface="Calibri" panose="020F0502020204030204" pitchFamily="34" charset="0"/>
                        </a:rPr>
                        <a:t>CSI 758</a:t>
                      </a:r>
                    </a:p>
                  </a:txBody>
                  <a:tcPr marL="0" marR="0" marT="0" marB="0" anchor="b">
                    <a:lnL>
                      <a:noFill/>
                    </a:lnL>
                    <a:lnR>
                      <a:noFill/>
                    </a:lnR>
                    <a:lnT>
                      <a:noFill/>
                    </a:lnT>
                    <a:lnB>
                      <a:noFill/>
                    </a:lnB>
                    <a:solidFill>
                      <a:srgbClr val="92D050"/>
                    </a:solidFill>
                  </a:tcPr>
                </a:tc>
                <a:tc gridSpan="6">
                  <a:txBody>
                    <a:bodyPr/>
                    <a:lstStyle/>
                    <a:p>
                      <a:pPr algn="l" fontAlgn="b"/>
                      <a:r>
                        <a:rPr lang="en-US" sz="1100" b="1" i="0" u="none" strike="noStrike" dirty="0">
                          <a:solidFill>
                            <a:srgbClr val="000000"/>
                          </a:solidFill>
                          <a:effectLst/>
                          <a:latin typeface="Times New Roman" panose="02020603050405020304" pitchFamily="18" charset="0"/>
                        </a:rPr>
                        <a:t>Visualization and Modeling Complex Systems</a:t>
                      </a:r>
                    </a:p>
                  </a:txBody>
                  <a:tcPr marL="0" marR="0"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prstDash val="solid"/>
                    </a:lnL>
                  </a:tcPr>
                </a:tc>
                <a:tc hMerge="1">
                  <a:txBody>
                    <a:bodyPr/>
                    <a:lstStyle/>
                    <a:p>
                      <a:endParaRPr lang="en-US"/>
                    </a:p>
                  </a:txBody>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2647808055"/>
                  </a:ext>
                </a:extLst>
              </a:tr>
            </a:tbl>
          </a:graphicData>
        </a:graphic>
      </p:graphicFrame>
      <p:sp>
        <p:nvSpPr>
          <p:cNvPr id="10" name="Star: 5 Points 9">
            <a:extLst>
              <a:ext uri="{FF2B5EF4-FFF2-40B4-BE49-F238E27FC236}">
                <a16:creationId xmlns:a16="http://schemas.microsoft.com/office/drawing/2014/main" id="{B70B9D85-CFB8-9C57-108F-9FBFE6EC205B}"/>
              </a:ext>
            </a:extLst>
          </p:cNvPr>
          <p:cNvSpPr/>
          <p:nvPr/>
        </p:nvSpPr>
        <p:spPr>
          <a:xfrm>
            <a:off x="7641795" y="2546919"/>
            <a:ext cx="333375" cy="285750"/>
          </a:xfrm>
          <a:prstGeom prst="star5">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11" name="Star: 5 Points 10">
            <a:extLst>
              <a:ext uri="{FF2B5EF4-FFF2-40B4-BE49-F238E27FC236}">
                <a16:creationId xmlns:a16="http://schemas.microsoft.com/office/drawing/2014/main" id="{4C1E4F8A-06D6-400E-8DE6-E232222FDBB5}"/>
              </a:ext>
            </a:extLst>
          </p:cNvPr>
          <p:cNvSpPr/>
          <p:nvPr/>
        </p:nvSpPr>
        <p:spPr>
          <a:xfrm>
            <a:off x="8219980" y="2533043"/>
            <a:ext cx="333375" cy="285750"/>
          </a:xfrm>
          <a:prstGeom prst="star5">
            <a:avLst/>
          </a:prstGeom>
          <a:solidFill>
            <a:srgbClr val="92D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12" name="Star: 5 Points 11">
            <a:extLst>
              <a:ext uri="{FF2B5EF4-FFF2-40B4-BE49-F238E27FC236}">
                <a16:creationId xmlns:a16="http://schemas.microsoft.com/office/drawing/2014/main" id="{692FAD99-77F0-430D-BB31-B69966B3B5D4}"/>
              </a:ext>
            </a:extLst>
          </p:cNvPr>
          <p:cNvSpPr/>
          <p:nvPr/>
        </p:nvSpPr>
        <p:spPr>
          <a:xfrm>
            <a:off x="9311109" y="2546919"/>
            <a:ext cx="333375" cy="285750"/>
          </a:xfrm>
          <a:prstGeom prst="star5">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13" name="Star: 5 Points 12">
            <a:extLst>
              <a:ext uri="{FF2B5EF4-FFF2-40B4-BE49-F238E27FC236}">
                <a16:creationId xmlns:a16="http://schemas.microsoft.com/office/drawing/2014/main" id="{D420D3C0-AB2D-4312-B7D7-BDFA99CE0228}"/>
              </a:ext>
            </a:extLst>
          </p:cNvPr>
          <p:cNvSpPr/>
          <p:nvPr/>
        </p:nvSpPr>
        <p:spPr>
          <a:xfrm>
            <a:off x="11020425" y="2546919"/>
            <a:ext cx="333375" cy="285750"/>
          </a:xfrm>
          <a:prstGeom prst="star5">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cxnSp>
        <p:nvCxnSpPr>
          <p:cNvPr id="15" name="Straight Connector 14">
            <a:extLst>
              <a:ext uri="{FF2B5EF4-FFF2-40B4-BE49-F238E27FC236}">
                <a16:creationId xmlns:a16="http://schemas.microsoft.com/office/drawing/2014/main" id="{B6C61C6D-1D90-6D5D-BA5B-F4542C5BE86B}"/>
              </a:ext>
            </a:extLst>
          </p:cNvPr>
          <p:cNvCxnSpPr/>
          <p:nvPr/>
        </p:nvCxnSpPr>
        <p:spPr>
          <a:xfrm>
            <a:off x="6139167" y="1868701"/>
            <a:ext cx="0" cy="1642187"/>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0535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2745C315-838E-1B43-BCCB-00C4949F0A64}"/>
              </a:ext>
            </a:extLst>
          </p:cNvPr>
          <p:cNvPicPr>
            <a:picLocks noGrp="1" noChangeAspect="1"/>
          </p:cNvPicPr>
          <p:nvPr>
            <p:ph type="pic" sz="quarter" idx="13"/>
          </p:nvPr>
        </p:nvPicPr>
        <p:blipFill rotWithShape="1">
          <a:blip r:embed="rId2"/>
          <a:srcRect l="31846" r="31846"/>
          <a:stretch/>
        </p:blipFill>
        <p:spPr>
          <a:xfrm>
            <a:off x="8460954" y="0"/>
            <a:ext cx="3731046" cy="6858000"/>
          </a:xfrm>
        </p:spPr>
      </p:pic>
      <p:sp>
        <p:nvSpPr>
          <p:cNvPr id="2" name="TextBox 1">
            <a:extLst>
              <a:ext uri="{FF2B5EF4-FFF2-40B4-BE49-F238E27FC236}">
                <a16:creationId xmlns:a16="http://schemas.microsoft.com/office/drawing/2014/main" id="{3EFCBD7A-80CD-3349-AF1B-1BF118155D43}"/>
              </a:ext>
            </a:extLst>
          </p:cNvPr>
          <p:cNvSpPr txBox="1"/>
          <p:nvPr/>
        </p:nvSpPr>
        <p:spPr>
          <a:xfrm>
            <a:off x="1656678" y="3141233"/>
            <a:ext cx="5400338" cy="369332"/>
          </a:xfrm>
          <a:prstGeom prst="rect">
            <a:avLst/>
          </a:prstGeom>
          <a:solidFill>
            <a:schemeClr val="accent1"/>
          </a:solidFill>
        </p:spPr>
        <p:txBody>
          <a:bodyPr wrap="square" rtlCol="0">
            <a:spAutoFit/>
          </a:bodyPr>
          <a:lstStyle/>
          <a:p>
            <a:pPr algn="ctr"/>
            <a:r>
              <a:rPr lang="en-US" b="1" dirty="0">
                <a:solidFill>
                  <a:srgbClr val="000000"/>
                </a:solidFill>
              </a:rPr>
              <a:t>aseybert@gmu.edu</a:t>
            </a:r>
          </a:p>
        </p:txBody>
      </p:sp>
    </p:spTree>
    <p:extLst>
      <p:ext uri="{BB962C8B-B14F-4D97-AF65-F5344CB8AC3E}">
        <p14:creationId xmlns:p14="http://schemas.microsoft.com/office/powerpoint/2010/main" val="29154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700C04A-4B0D-5266-A1DF-327822170F8E}"/>
              </a:ext>
            </a:extLst>
          </p:cNvPr>
          <p:cNvSpPr>
            <a:spLocks noGrp="1"/>
          </p:cNvSpPr>
          <p:nvPr>
            <p:ph type="body" idx="1"/>
          </p:nvPr>
        </p:nvSpPr>
        <p:spPr/>
        <p:txBody>
          <a:bodyPr/>
          <a:lstStyle/>
          <a:p>
            <a:r>
              <a:rPr lang="en-US" dirty="0"/>
              <a:t>Back-up Slides</a:t>
            </a:r>
          </a:p>
        </p:txBody>
      </p:sp>
      <p:sp>
        <p:nvSpPr>
          <p:cNvPr id="6" name="Content Placeholder 5">
            <a:extLst>
              <a:ext uri="{FF2B5EF4-FFF2-40B4-BE49-F238E27FC236}">
                <a16:creationId xmlns:a16="http://schemas.microsoft.com/office/drawing/2014/main" id="{791211DD-D732-2BF6-1EE7-03674F7555BB}"/>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0095183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Literature Review Highlights – Digital Twins</a:t>
            </a:r>
          </a:p>
        </p:txBody>
      </p:sp>
      <p:sp>
        <p:nvSpPr>
          <p:cNvPr id="3" name="Content Placeholder 2"/>
          <p:cNvSpPr>
            <a:spLocks noGrp="1"/>
          </p:cNvSpPr>
          <p:nvPr>
            <p:ph type="body" sz="quarter" idx="11"/>
          </p:nvPr>
        </p:nvSpPr>
        <p:spPr/>
        <p:txBody>
          <a:bodyPr/>
          <a:lstStyle/>
          <a:p>
            <a:r>
              <a:rPr dirty="0">
                <a:latin typeface="+mj-lt"/>
              </a:rPr>
              <a:t>DTs evolved from static simulation models to dynamic, data-driven replicas.</a:t>
            </a:r>
          </a:p>
          <a:p>
            <a:r>
              <a:rPr dirty="0">
                <a:latin typeface="+mj-lt"/>
              </a:rPr>
              <a:t>Core Technologies: IoT sensors, cloud/edge computing, and AI/machine learning.</a:t>
            </a:r>
          </a:p>
          <a:p>
            <a:r>
              <a:rPr dirty="0">
                <a:latin typeface="+mj-lt"/>
              </a:rPr>
              <a:t>Applications: Manufacturing, smart cities, energy management, healthcare.</a:t>
            </a:r>
          </a:p>
          <a:p>
            <a:r>
              <a:rPr dirty="0">
                <a:latin typeface="+mj-lt"/>
              </a:rPr>
              <a:t>Challenges: </a:t>
            </a:r>
            <a:r>
              <a:rPr lang="en-US" dirty="0">
                <a:latin typeface="+mj-lt"/>
              </a:rPr>
              <a:t>Uncertainty, d</a:t>
            </a:r>
            <a:r>
              <a:rPr dirty="0">
                <a:latin typeface="+mj-lt"/>
              </a:rPr>
              <a:t>ata integration, high computational costs, standardization, and security issues.</a:t>
            </a:r>
          </a:p>
        </p:txBody>
      </p:sp>
      <p:sp>
        <p:nvSpPr>
          <p:cNvPr id="4" name="Slide Number Placeholder 3">
            <a:extLst>
              <a:ext uri="{FF2B5EF4-FFF2-40B4-BE49-F238E27FC236}">
                <a16:creationId xmlns:a16="http://schemas.microsoft.com/office/drawing/2014/main" id="{83B1324E-B1AD-AB01-5BB5-BB738B1A2964}"/>
              </a:ext>
            </a:extLst>
          </p:cNvPr>
          <p:cNvSpPr>
            <a:spLocks noGrp="1"/>
          </p:cNvSpPr>
          <p:nvPr>
            <p:ph type="sldNum" sz="quarter" idx="10"/>
          </p:nvPr>
        </p:nvSpPr>
        <p:spPr/>
        <p:txBody>
          <a:bodyPr/>
          <a:lstStyle/>
          <a:p>
            <a:fld id="{7B1B3024-A1D4-C04E-86A2-C13BC47B8EC2}" type="slidenum">
              <a:rPr lang="en-US" smtClean="0"/>
              <a:pPr/>
              <a:t>37</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0464867-6978-0FC4-E8FB-91CEDEE16B30}"/>
              </a:ext>
            </a:extLst>
          </p:cNvPr>
          <p:cNvSpPr>
            <a:spLocks noGrp="1"/>
          </p:cNvSpPr>
          <p:nvPr>
            <p:ph type="title"/>
          </p:nvPr>
        </p:nvSpPr>
        <p:spPr/>
        <p:txBody>
          <a:bodyPr/>
          <a:lstStyle/>
          <a:p>
            <a:r>
              <a:rPr lang="en-US" dirty="0"/>
              <a:t>Digital Twin Definitions and Concepts</a:t>
            </a:r>
          </a:p>
        </p:txBody>
      </p:sp>
      <p:sp>
        <p:nvSpPr>
          <p:cNvPr id="9" name="Text Placeholder 8">
            <a:extLst>
              <a:ext uri="{FF2B5EF4-FFF2-40B4-BE49-F238E27FC236}">
                <a16:creationId xmlns:a16="http://schemas.microsoft.com/office/drawing/2014/main" id="{98458DED-A4AC-7247-B644-E684E4568B99}"/>
              </a:ext>
            </a:extLst>
          </p:cNvPr>
          <p:cNvSpPr>
            <a:spLocks noGrp="1"/>
          </p:cNvSpPr>
          <p:nvPr>
            <p:ph type="body" sz="quarter" idx="11"/>
          </p:nvPr>
        </p:nvSpPr>
        <p:spPr>
          <a:xfrm>
            <a:off x="1479550" y="4100271"/>
            <a:ext cx="4911919" cy="2194379"/>
          </a:xfrm>
        </p:spPr>
        <p:txBody>
          <a:bodyPr>
            <a:normAutofit fontScale="85000" lnSpcReduction="20000"/>
          </a:bodyPr>
          <a:lstStyle/>
          <a:p>
            <a:pPr marL="0" indent="0">
              <a:buNone/>
            </a:pPr>
            <a:r>
              <a:rPr lang="en-US" dirty="0">
                <a:latin typeface="+mj-lt"/>
              </a:rPr>
              <a:t>Components of a Digital Twin</a:t>
            </a:r>
          </a:p>
          <a:p>
            <a:r>
              <a:rPr lang="en-US" dirty="0">
                <a:latin typeface="+mj-lt"/>
              </a:rPr>
              <a:t>1. Modeling and Simulation to create a virtual representation of a physical counterpart</a:t>
            </a:r>
          </a:p>
          <a:p>
            <a:r>
              <a:rPr lang="en-US" dirty="0">
                <a:latin typeface="+mj-lt"/>
              </a:rPr>
              <a:t>2. Bi-directional interaction between the virtual and physical</a:t>
            </a:r>
          </a:p>
        </p:txBody>
      </p:sp>
      <p:sp>
        <p:nvSpPr>
          <p:cNvPr id="11" name="TextBox 10">
            <a:extLst>
              <a:ext uri="{FF2B5EF4-FFF2-40B4-BE49-F238E27FC236}">
                <a16:creationId xmlns:a16="http://schemas.microsoft.com/office/drawing/2014/main" id="{A3ED6079-A467-44C6-EF90-F493AEFC0851}"/>
              </a:ext>
            </a:extLst>
          </p:cNvPr>
          <p:cNvSpPr txBox="1"/>
          <p:nvPr/>
        </p:nvSpPr>
        <p:spPr>
          <a:xfrm>
            <a:off x="1366093" y="1848835"/>
            <a:ext cx="9987708" cy="2031325"/>
          </a:xfrm>
          <a:prstGeom prst="rect">
            <a:avLst/>
          </a:prstGeom>
          <a:noFill/>
        </p:spPr>
        <p:txBody>
          <a:bodyPr wrap="square">
            <a:spAutoFit/>
          </a:bodyPr>
          <a:lstStyle/>
          <a:p>
            <a:r>
              <a:rPr lang="en-US" dirty="0"/>
              <a:t>“A digital twin is a set of virtual information constructs that mimics the structure, context, and behavior of a natural, engineered, or social system (or system-of-systems), is dynamically updated with data from its physical twin, has a predictive capability, and informs decisions that realize value. The bidirectional interaction between the virtual and the physical is central to the digital twin.”</a:t>
            </a:r>
          </a:p>
          <a:p>
            <a:endParaRPr lang="en-US" dirty="0"/>
          </a:p>
          <a:p>
            <a:r>
              <a:rPr lang="en-US" dirty="0"/>
              <a:t>--National Academies of Science, Engineering, and Medicine. Foundational Gaps and Future Directions for Digital Twins. National Academies, 2024.</a:t>
            </a:r>
          </a:p>
        </p:txBody>
      </p:sp>
      <p:pic>
        <p:nvPicPr>
          <p:cNvPr id="12" name="Picture 11">
            <a:extLst>
              <a:ext uri="{FF2B5EF4-FFF2-40B4-BE49-F238E27FC236}">
                <a16:creationId xmlns:a16="http://schemas.microsoft.com/office/drawing/2014/main" id="{04DA8549-2A68-3FB0-B771-9C2FDB09B7B6}"/>
              </a:ext>
            </a:extLst>
          </p:cNvPr>
          <p:cNvPicPr>
            <a:picLocks noChangeAspect="1"/>
          </p:cNvPicPr>
          <p:nvPr/>
        </p:nvPicPr>
        <p:blipFill>
          <a:blip r:embed="rId3"/>
          <a:stretch>
            <a:fillRect/>
          </a:stretch>
        </p:blipFill>
        <p:spPr>
          <a:xfrm>
            <a:off x="6686550" y="3777732"/>
            <a:ext cx="4552950" cy="2681047"/>
          </a:xfrm>
          <a:prstGeom prst="rect">
            <a:avLst/>
          </a:prstGeom>
        </p:spPr>
      </p:pic>
      <p:sp>
        <p:nvSpPr>
          <p:cNvPr id="2" name="Slide Number Placeholder 1">
            <a:extLst>
              <a:ext uri="{FF2B5EF4-FFF2-40B4-BE49-F238E27FC236}">
                <a16:creationId xmlns:a16="http://schemas.microsoft.com/office/drawing/2014/main" id="{27083765-7A63-9984-70AB-31715EA96A3A}"/>
              </a:ext>
            </a:extLst>
          </p:cNvPr>
          <p:cNvSpPr>
            <a:spLocks noGrp="1"/>
          </p:cNvSpPr>
          <p:nvPr>
            <p:ph type="sldNum" sz="quarter" idx="10"/>
          </p:nvPr>
        </p:nvSpPr>
        <p:spPr/>
        <p:txBody>
          <a:bodyPr/>
          <a:lstStyle/>
          <a:p>
            <a:fld id="{7B1B3024-A1D4-C04E-86A2-C13BC47B8EC2}" type="slidenum">
              <a:rPr lang="en-US" smtClean="0"/>
              <a:pPr/>
              <a:t>38</a:t>
            </a:fld>
            <a:endParaRPr lang="en-US"/>
          </a:p>
        </p:txBody>
      </p:sp>
    </p:spTree>
    <p:extLst>
      <p:ext uri="{BB962C8B-B14F-4D97-AF65-F5344CB8AC3E}">
        <p14:creationId xmlns:p14="http://schemas.microsoft.com/office/powerpoint/2010/main" val="6745554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C24A59-050F-8B3F-51FF-49F4619E254A}"/>
              </a:ext>
            </a:extLst>
          </p:cNvPr>
          <p:cNvSpPr>
            <a:spLocks noGrp="1"/>
          </p:cNvSpPr>
          <p:nvPr>
            <p:ph type="title"/>
          </p:nvPr>
        </p:nvSpPr>
        <p:spPr/>
        <p:txBody>
          <a:bodyPr/>
          <a:lstStyle/>
          <a:p>
            <a:r>
              <a:rPr lang="en-US" dirty="0"/>
              <a:t>Digital Twin Components</a:t>
            </a:r>
          </a:p>
        </p:txBody>
      </p:sp>
      <p:sp>
        <p:nvSpPr>
          <p:cNvPr id="4" name="Text Placeholder 3">
            <a:extLst>
              <a:ext uri="{FF2B5EF4-FFF2-40B4-BE49-F238E27FC236}">
                <a16:creationId xmlns:a16="http://schemas.microsoft.com/office/drawing/2014/main" id="{8A98C5BD-9F08-01B8-686B-2CF8B9FEA415}"/>
              </a:ext>
            </a:extLst>
          </p:cNvPr>
          <p:cNvSpPr>
            <a:spLocks noGrp="1"/>
          </p:cNvSpPr>
          <p:nvPr>
            <p:ph type="body" sz="quarter" idx="11"/>
          </p:nvPr>
        </p:nvSpPr>
        <p:spPr>
          <a:xfrm>
            <a:off x="1479550" y="1793875"/>
            <a:ext cx="9759950" cy="4794595"/>
          </a:xfrm>
        </p:spPr>
        <p:txBody>
          <a:bodyPr>
            <a:normAutofit fontScale="85000" lnSpcReduction="20000"/>
          </a:bodyPr>
          <a:lstStyle/>
          <a:p>
            <a:r>
              <a:rPr lang="en-US" dirty="0">
                <a:latin typeface="+mj-lt"/>
              </a:rPr>
              <a:t>Physical Counterpart (physical system)</a:t>
            </a:r>
          </a:p>
          <a:p>
            <a:pPr lvl="1"/>
            <a:r>
              <a:rPr lang="en-US" dirty="0">
                <a:latin typeface="+mj-lt"/>
              </a:rPr>
              <a:t>Physical process – dynamic system</a:t>
            </a:r>
          </a:p>
          <a:p>
            <a:pPr lvl="1"/>
            <a:r>
              <a:rPr lang="en-US" dirty="0">
                <a:latin typeface="+mj-lt"/>
              </a:rPr>
              <a:t>Physical environment – influenced by surrounding environment</a:t>
            </a:r>
          </a:p>
          <a:p>
            <a:pPr lvl="1"/>
            <a:endParaRPr lang="en-US" dirty="0">
              <a:latin typeface="+mj-lt"/>
            </a:endParaRPr>
          </a:p>
          <a:p>
            <a:r>
              <a:rPr lang="en-US" dirty="0">
                <a:latin typeface="+mj-lt"/>
              </a:rPr>
              <a:t>Virtual Representation</a:t>
            </a:r>
          </a:p>
          <a:p>
            <a:pPr lvl="1"/>
            <a:r>
              <a:rPr lang="en-US" dirty="0">
                <a:latin typeface="+mj-lt"/>
              </a:rPr>
              <a:t>Virtual model/schema – virtual models, simulations, first principles</a:t>
            </a:r>
          </a:p>
          <a:p>
            <a:pPr lvl="1"/>
            <a:r>
              <a:rPr lang="en-US" dirty="0">
                <a:latin typeface="+mj-lt"/>
              </a:rPr>
              <a:t>Virtual process – mirrors physical process</a:t>
            </a:r>
          </a:p>
          <a:p>
            <a:pPr lvl="1"/>
            <a:r>
              <a:rPr lang="en-US" dirty="0">
                <a:latin typeface="+mj-lt"/>
              </a:rPr>
              <a:t>Virtual environment – abstraction of physical environment</a:t>
            </a:r>
          </a:p>
          <a:p>
            <a:pPr marL="457200" lvl="1" indent="0">
              <a:buNone/>
            </a:pPr>
            <a:endParaRPr lang="en-US" dirty="0">
              <a:latin typeface="+mj-lt"/>
            </a:endParaRPr>
          </a:p>
          <a:p>
            <a:r>
              <a:rPr lang="en-US" dirty="0">
                <a:latin typeface="+mj-lt"/>
              </a:rPr>
              <a:t>Bi-directional Connection</a:t>
            </a:r>
          </a:p>
          <a:p>
            <a:pPr lvl="1"/>
            <a:r>
              <a:rPr lang="en-US" dirty="0">
                <a:latin typeface="+mj-lt"/>
              </a:rPr>
              <a:t>Physical to virtual (P2V) –  parameterization (state assessment) of physical counterpart to make DT instance</a:t>
            </a:r>
          </a:p>
          <a:p>
            <a:pPr lvl="1"/>
            <a:r>
              <a:rPr lang="en-US" dirty="0">
                <a:latin typeface="+mj-lt"/>
              </a:rPr>
              <a:t>Virtual to physical (V2P)– automated control, scheduling, sensor steering, decision making</a:t>
            </a:r>
          </a:p>
          <a:p>
            <a:pPr marL="457200" lvl="1" indent="0">
              <a:buNone/>
            </a:pPr>
            <a:endParaRPr lang="en-US" dirty="0">
              <a:latin typeface="+mj-lt"/>
            </a:endParaRPr>
          </a:p>
          <a:p>
            <a:pPr lvl="1"/>
            <a:endParaRPr lang="en-US" dirty="0">
              <a:latin typeface="+mj-lt"/>
            </a:endParaRPr>
          </a:p>
        </p:txBody>
      </p:sp>
      <p:sp>
        <p:nvSpPr>
          <p:cNvPr id="2" name="Slide Number Placeholder 1">
            <a:extLst>
              <a:ext uri="{FF2B5EF4-FFF2-40B4-BE49-F238E27FC236}">
                <a16:creationId xmlns:a16="http://schemas.microsoft.com/office/drawing/2014/main" id="{28BEDF4D-39B6-73B1-529C-ECE6E088D327}"/>
              </a:ext>
            </a:extLst>
          </p:cNvPr>
          <p:cNvSpPr>
            <a:spLocks noGrp="1"/>
          </p:cNvSpPr>
          <p:nvPr>
            <p:ph type="sldNum" sz="quarter" idx="10"/>
          </p:nvPr>
        </p:nvSpPr>
        <p:spPr/>
        <p:txBody>
          <a:bodyPr/>
          <a:lstStyle/>
          <a:p>
            <a:fld id="{7B1B3024-A1D4-C04E-86A2-C13BC47B8EC2}" type="slidenum">
              <a:rPr lang="en-US" smtClean="0"/>
              <a:pPr/>
              <a:t>39</a:t>
            </a:fld>
            <a:endParaRPr lang="en-US"/>
          </a:p>
        </p:txBody>
      </p:sp>
    </p:spTree>
    <p:extLst>
      <p:ext uri="{BB962C8B-B14F-4D97-AF65-F5344CB8AC3E}">
        <p14:creationId xmlns:p14="http://schemas.microsoft.com/office/powerpoint/2010/main" val="4178484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1267083-3B20-B437-9F32-386708AE8A23}"/>
              </a:ext>
            </a:extLst>
          </p:cNvPr>
          <p:cNvSpPr>
            <a:spLocks noGrp="1"/>
          </p:cNvSpPr>
          <p:nvPr>
            <p:ph type="title"/>
          </p:nvPr>
        </p:nvSpPr>
        <p:spPr/>
        <p:txBody>
          <a:bodyPr/>
          <a:lstStyle/>
          <a:p>
            <a:r>
              <a:rPr lang="en-US" dirty="0"/>
              <a:t>Contextual Introduction to IAQ </a:t>
            </a:r>
          </a:p>
        </p:txBody>
      </p:sp>
      <p:sp>
        <p:nvSpPr>
          <p:cNvPr id="10" name="Rectangle 1">
            <a:extLst>
              <a:ext uri="{FF2B5EF4-FFF2-40B4-BE49-F238E27FC236}">
                <a16:creationId xmlns:a16="http://schemas.microsoft.com/office/drawing/2014/main" id="{9649DC7A-22C1-674A-309B-E8990E85AC52}"/>
              </a:ext>
            </a:extLst>
          </p:cNvPr>
          <p:cNvSpPr>
            <a:spLocks noGrp="1" noChangeArrowheads="1"/>
          </p:cNvSpPr>
          <p:nvPr>
            <p:ph type="body" sz="quarter" idx="11"/>
          </p:nvPr>
        </p:nvSpPr>
        <p:spPr bwMode="auto">
          <a:xfrm>
            <a:off x="1366092" y="1955145"/>
            <a:ext cx="6222063"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ts val="1200"/>
              </a:spcBef>
              <a:spcAft>
                <a:spcPct val="0"/>
              </a:spcAft>
              <a:buClrTx/>
              <a:buSzTx/>
              <a:buNone/>
              <a:tabLst/>
            </a:pPr>
            <a:r>
              <a:rPr kumimoji="0" lang="en-US" altLang="en-US" sz="2400" b="1" i="0" u="none" strike="noStrike" cap="none" normalizeH="0" baseline="0" dirty="0">
                <a:ln>
                  <a:noFill/>
                </a:ln>
                <a:solidFill>
                  <a:schemeClr val="tx1"/>
                </a:solidFill>
                <a:effectLst/>
                <a:latin typeface="+mj-lt"/>
              </a:rPr>
              <a:t>Importance of Indoor Air Quality </a:t>
            </a:r>
            <a:endParaRPr kumimoji="0" lang="en-US" altLang="en-US" sz="2400" b="0" i="0" u="none" strike="noStrike" cap="none" normalizeH="0" baseline="0" dirty="0">
              <a:ln>
                <a:noFill/>
              </a:ln>
              <a:solidFill>
                <a:schemeClr val="tx1"/>
              </a:solidFill>
              <a:effectLst/>
              <a:latin typeface="+mj-lt"/>
            </a:endParaRPr>
          </a:p>
          <a:p>
            <a:pPr lvl="1" eaLnBrk="0" fontAlgn="base" hangingPunct="0">
              <a:spcBef>
                <a:spcPts val="1200"/>
              </a:spcBef>
              <a:spcAft>
                <a:spcPct val="0"/>
              </a:spcAft>
            </a:pPr>
            <a:r>
              <a:rPr kumimoji="0" lang="en-US" altLang="en-US" b="0" i="0" u="none" strike="noStrike" cap="none" normalizeH="0" baseline="0" dirty="0">
                <a:ln>
                  <a:noFill/>
                </a:ln>
                <a:solidFill>
                  <a:schemeClr val="tx1"/>
                </a:solidFill>
                <a:effectLst/>
                <a:latin typeface="+mj-lt"/>
              </a:rPr>
              <a:t>Majority of time spent indoors, exposed to airborne contaminants</a:t>
            </a:r>
          </a:p>
          <a:p>
            <a:pPr lvl="1" eaLnBrk="0" fontAlgn="base" hangingPunct="0">
              <a:spcBef>
                <a:spcPts val="1200"/>
              </a:spcBef>
              <a:spcAft>
                <a:spcPct val="0"/>
              </a:spcAft>
            </a:pPr>
            <a:r>
              <a:rPr kumimoji="0" lang="en-US" altLang="en-US" b="0" i="0" u="none" strike="noStrike" cap="none" normalizeH="0" baseline="0" dirty="0">
                <a:ln>
                  <a:noFill/>
                </a:ln>
                <a:solidFill>
                  <a:schemeClr val="tx1"/>
                </a:solidFill>
                <a:effectLst/>
                <a:latin typeface="+mj-lt"/>
              </a:rPr>
              <a:t>Crucial for human health and well-being</a:t>
            </a:r>
          </a:p>
          <a:p>
            <a:pPr lvl="1" eaLnBrk="0" fontAlgn="base" hangingPunct="0">
              <a:spcBef>
                <a:spcPts val="1200"/>
              </a:spcBef>
              <a:spcAft>
                <a:spcPct val="0"/>
              </a:spcAft>
            </a:pPr>
            <a:r>
              <a:rPr kumimoji="0" lang="en-US" altLang="en-US" b="0" i="0" u="none" strike="noStrike" cap="none" normalizeH="0" baseline="0" dirty="0">
                <a:ln>
                  <a:noFill/>
                </a:ln>
                <a:solidFill>
                  <a:schemeClr val="tx1"/>
                </a:solidFill>
                <a:effectLst/>
                <a:latin typeface="+mj-lt"/>
              </a:rPr>
              <a:t>Impacts health, comfort, cognitive function, and productivity</a:t>
            </a:r>
          </a:p>
          <a:p>
            <a:pPr lvl="1" eaLnBrk="0" fontAlgn="base" hangingPunct="0">
              <a:spcBef>
                <a:spcPts val="1200"/>
              </a:spcBef>
              <a:spcAft>
                <a:spcPct val="0"/>
              </a:spcAft>
            </a:pPr>
            <a:r>
              <a:rPr lang="en-US" dirty="0">
                <a:latin typeface="+mj-lt"/>
              </a:rPr>
              <a:t>Over 3 million premature deaths each year from diseases caused by household air pollution \cite{WHO2024} </a:t>
            </a:r>
            <a:endParaRPr lang="en-US" altLang="en-US" dirty="0">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endParaRPr>
          </a:p>
        </p:txBody>
      </p:sp>
      <p:sp>
        <p:nvSpPr>
          <p:cNvPr id="6" name="Slide Number Placeholder 5">
            <a:extLst>
              <a:ext uri="{FF2B5EF4-FFF2-40B4-BE49-F238E27FC236}">
                <a16:creationId xmlns:a16="http://schemas.microsoft.com/office/drawing/2014/main" id="{CACDDB12-77ED-24B0-9F44-9A64EC617F3E}"/>
              </a:ext>
            </a:extLst>
          </p:cNvPr>
          <p:cNvSpPr>
            <a:spLocks noGrp="1"/>
          </p:cNvSpPr>
          <p:nvPr>
            <p:ph type="sldNum" sz="quarter" idx="10"/>
          </p:nvPr>
        </p:nvSpPr>
        <p:spPr/>
        <p:txBody>
          <a:bodyPr/>
          <a:lstStyle/>
          <a:p>
            <a:fld id="{7B1B3024-A1D4-C04E-86A2-C13BC47B8EC2}" type="slidenum">
              <a:rPr lang="en-US" smtClean="0"/>
              <a:pPr/>
              <a:t>4</a:t>
            </a:fld>
            <a:endParaRPr lang="en-US"/>
          </a:p>
        </p:txBody>
      </p:sp>
      <p:pic>
        <p:nvPicPr>
          <p:cNvPr id="2" name="Picture 1">
            <a:extLst>
              <a:ext uri="{FF2B5EF4-FFF2-40B4-BE49-F238E27FC236}">
                <a16:creationId xmlns:a16="http://schemas.microsoft.com/office/drawing/2014/main" id="{3C6FD0CE-9225-18D4-4AF6-1FA5F14A11D5}"/>
              </a:ext>
            </a:extLst>
          </p:cNvPr>
          <p:cNvPicPr>
            <a:picLocks noChangeAspect="1"/>
          </p:cNvPicPr>
          <p:nvPr/>
        </p:nvPicPr>
        <p:blipFill>
          <a:blip r:embed="rId3"/>
          <a:stretch>
            <a:fillRect/>
          </a:stretch>
        </p:blipFill>
        <p:spPr>
          <a:xfrm>
            <a:off x="8138614" y="1813636"/>
            <a:ext cx="3543869" cy="2362579"/>
          </a:xfrm>
          <a:prstGeom prst="rect">
            <a:avLst/>
          </a:prstGeom>
        </p:spPr>
      </p:pic>
    </p:spTree>
    <p:extLst>
      <p:ext uri="{BB962C8B-B14F-4D97-AF65-F5344CB8AC3E}">
        <p14:creationId xmlns:p14="http://schemas.microsoft.com/office/powerpoint/2010/main" val="31595232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C4C5DC-6333-8A48-E723-C95BCEDA25CA}"/>
              </a:ext>
            </a:extLst>
          </p:cNvPr>
          <p:cNvSpPr>
            <a:spLocks noGrp="1"/>
          </p:cNvSpPr>
          <p:nvPr>
            <p:ph type="title"/>
          </p:nvPr>
        </p:nvSpPr>
        <p:spPr/>
        <p:txBody>
          <a:bodyPr/>
          <a:lstStyle/>
          <a:p>
            <a:r>
              <a:rPr lang="en-US" dirty="0"/>
              <a:t>Virtual Representations</a:t>
            </a:r>
          </a:p>
        </p:txBody>
      </p:sp>
      <p:pic>
        <p:nvPicPr>
          <p:cNvPr id="5" name="Picture 4">
            <a:extLst>
              <a:ext uri="{FF2B5EF4-FFF2-40B4-BE49-F238E27FC236}">
                <a16:creationId xmlns:a16="http://schemas.microsoft.com/office/drawing/2014/main" id="{5C6AA64F-8254-1EA4-61A7-B07075EABEA6}"/>
              </a:ext>
            </a:extLst>
          </p:cNvPr>
          <p:cNvPicPr>
            <a:picLocks noChangeAspect="1"/>
          </p:cNvPicPr>
          <p:nvPr/>
        </p:nvPicPr>
        <p:blipFill>
          <a:blip r:embed="rId2"/>
          <a:stretch>
            <a:fillRect/>
          </a:stretch>
        </p:blipFill>
        <p:spPr>
          <a:xfrm>
            <a:off x="8416693" y="2666438"/>
            <a:ext cx="3235195" cy="2319810"/>
          </a:xfrm>
          <a:prstGeom prst="rect">
            <a:avLst/>
          </a:prstGeom>
        </p:spPr>
      </p:pic>
      <p:sp>
        <p:nvSpPr>
          <p:cNvPr id="20" name="TextBox 19">
            <a:extLst>
              <a:ext uri="{FF2B5EF4-FFF2-40B4-BE49-F238E27FC236}">
                <a16:creationId xmlns:a16="http://schemas.microsoft.com/office/drawing/2014/main" id="{8CD588D9-C13E-2EA4-C64C-6AC0499E0FF4}"/>
              </a:ext>
            </a:extLst>
          </p:cNvPr>
          <p:cNvSpPr txBox="1"/>
          <p:nvPr/>
        </p:nvSpPr>
        <p:spPr>
          <a:xfrm>
            <a:off x="1782147" y="2235454"/>
            <a:ext cx="2174032" cy="369332"/>
          </a:xfrm>
          <a:prstGeom prst="rect">
            <a:avLst/>
          </a:prstGeom>
          <a:noFill/>
        </p:spPr>
        <p:txBody>
          <a:bodyPr wrap="square" rtlCol="0">
            <a:spAutoFit/>
          </a:bodyPr>
          <a:lstStyle/>
          <a:p>
            <a:pPr algn="ctr"/>
            <a:r>
              <a:rPr lang="en-US" dirty="0">
                <a:latin typeface="Georgia" panose="02040502050405020303" pitchFamily="18" charset="0"/>
              </a:rPr>
              <a:t>Physical Process</a:t>
            </a:r>
          </a:p>
        </p:txBody>
      </p:sp>
      <p:sp>
        <p:nvSpPr>
          <p:cNvPr id="21" name="TextBox 20">
            <a:extLst>
              <a:ext uri="{FF2B5EF4-FFF2-40B4-BE49-F238E27FC236}">
                <a16:creationId xmlns:a16="http://schemas.microsoft.com/office/drawing/2014/main" id="{10A9A28F-5C9D-3FED-0308-9A3E41BD87D0}"/>
              </a:ext>
            </a:extLst>
          </p:cNvPr>
          <p:cNvSpPr txBox="1"/>
          <p:nvPr/>
        </p:nvSpPr>
        <p:spPr>
          <a:xfrm>
            <a:off x="6061791" y="2203188"/>
            <a:ext cx="2174032" cy="369332"/>
          </a:xfrm>
          <a:prstGeom prst="rect">
            <a:avLst/>
          </a:prstGeom>
          <a:noFill/>
        </p:spPr>
        <p:txBody>
          <a:bodyPr wrap="square" rtlCol="0">
            <a:spAutoFit/>
          </a:bodyPr>
          <a:lstStyle/>
          <a:p>
            <a:pPr algn="ctr"/>
            <a:r>
              <a:rPr lang="en-US" dirty="0">
                <a:latin typeface="Georgia" panose="02040502050405020303" pitchFamily="18" charset="0"/>
              </a:rPr>
              <a:t>Virtual Models</a:t>
            </a:r>
          </a:p>
        </p:txBody>
      </p:sp>
      <p:pic>
        <p:nvPicPr>
          <p:cNvPr id="7" name="Picture 6" descr="A diagram of a structure&#10;&#10;AI-generated content may be incorrect.">
            <a:extLst>
              <a:ext uri="{FF2B5EF4-FFF2-40B4-BE49-F238E27FC236}">
                <a16:creationId xmlns:a16="http://schemas.microsoft.com/office/drawing/2014/main" id="{B5BF6923-6C49-C482-40D7-4CC6CB983B03}"/>
              </a:ext>
            </a:extLst>
          </p:cNvPr>
          <p:cNvPicPr>
            <a:picLocks noChangeAspect="1"/>
          </p:cNvPicPr>
          <p:nvPr/>
        </p:nvPicPr>
        <p:blipFill>
          <a:blip r:embed="rId3"/>
          <a:stretch>
            <a:fillRect/>
          </a:stretch>
        </p:blipFill>
        <p:spPr>
          <a:xfrm>
            <a:off x="2365156" y="2770495"/>
            <a:ext cx="5870667" cy="3377815"/>
          </a:xfrm>
          <a:prstGeom prst="rect">
            <a:avLst/>
          </a:prstGeom>
        </p:spPr>
      </p:pic>
      <p:sp>
        <p:nvSpPr>
          <p:cNvPr id="8" name="Slide Number Placeholder 7">
            <a:extLst>
              <a:ext uri="{FF2B5EF4-FFF2-40B4-BE49-F238E27FC236}">
                <a16:creationId xmlns:a16="http://schemas.microsoft.com/office/drawing/2014/main" id="{4E67DCBE-225B-C969-E7EE-53B0753236A3}"/>
              </a:ext>
            </a:extLst>
          </p:cNvPr>
          <p:cNvSpPr>
            <a:spLocks noGrp="1"/>
          </p:cNvSpPr>
          <p:nvPr>
            <p:ph type="sldNum" sz="quarter" idx="10"/>
          </p:nvPr>
        </p:nvSpPr>
        <p:spPr/>
        <p:txBody>
          <a:bodyPr/>
          <a:lstStyle/>
          <a:p>
            <a:fld id="{7B1B3024-A1D4-C04E-86A2-C13BC47B8EC2}" type="slidenum">
              <a:rPr lang="en-US" smtClean="0"/>
              <a:pPr/>
              <a:t>40</a:t>
            </a:fld>
            <a:endParaRPr lang="en-US"/>
          </a:p>
        </p:txBody>
      </p:sp>
    </p:spTree>
    <p:extLst>
      <p:ext uri="{BB962C8B-B14F-4D97-AF65-F5344CB8AC3E}">
        <p14:creationId xmlns:p14="http://schemas.microsoft.com/office/powerpoint/2010/main" val="40927828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E03315-37B2-F9E7-5280-64A43FCB9AF9}"/>
              </a:ext>
            </a:extLst>
          </p:cNvPr>
          <p:cNvSpPr>
            <a:spLocks noGrp="1"/>
          </p:cNvSpPr>
          <p:nvPr>
            <p:ph type="title"/>
          </p:nvPr>
        </p:nvSpPr>
        <p:spPr/>
        <p:txBody>
          <a:bodyPr/>
          <a:lstStyle/>
          <a:p>
            <a:r>
              <a:rPr lang="en-US" dirty="0"/>
              <a:t>Digital Distinctions </a:t>
            </a:r>
          </a:p>
        </p:txBody>
      </p:sp>
      <p:pic>
        <p:nvPicPr>
          <p:cNvPr id="6" name="Picture 5" descr="A diagram of a virtual representation&#10;&#10;Description automatically generated">
            <a:extLst>
              <a:ext uri="{FF2B5EF4-FFF2-40B4-BE49-F238E27FC236}">
                <a16:creationId xmlns:a16="http://schemas.microsoft.com/office/drawing/2014/main" id="{875C147F-2C80-5996-8FD1-3B50206BF643}"/>
              </a:ext>
            </a:extLst>
          </p:cNvPr>
          <p:cNvPicPr>
            <a:picLocks noChangeAspect="1"/>
          </p:cNvPicPr>
          <p:nvPr/>
        </p:nvPicPr>
        <p:blipFill>
          <a:blip r:embed="rId3"/>
          <a:stretch>
            <a:fillRect/>
          </a:stretch>
        </p:blipFill>
        <p:spPr>
          <a:xfrm>
            <a:off x="7287208" y="1718983"/>
            <a:ext cx="3314214" cy="5028107"/>
          </a:xfrm>
          <a:prstGeom prst="rect">
            <a:avLst/>
          </a:prstGeom>
        </p:spPr>
      </p:pic>
      <p:sp>
        <p:nvSpPr>
          <p:cNvPr id="7" name="TextBox 6">
            <a:extLst>
              <a:ext uri="{FF2B5EF4-FFF2-40B4-BE49-F238E27FC236}">
                <a16:creationId xmlns:a16="http://schemas.microsoft.com/office/drawing/2014/main" id="{A0448CBB-EB8D-23F6-C136-73B71A573969}"/>
              </a:ext>
            </a:extLst>
          </p:cNvPr>
          <p:cNvSpPr txBox="1"/>
          <p:nvPr/>
        </p:nvSpPr>
        <p:spPr>
          <a:xfrm>
            <a:off x="1457011" y="1949795"/>
            <a:ext cx="5697415" cy="5078313"/>
          </a:xfrm>
          <a:prstGeom prst="rect">
            <a:avLst/>
          </a:prstGeom>
          <a:noFill/>
        </p:spPr>
        <p:txBody>
          <a:bodyPr wrap="square" rtlCol="0">
            <a:spAutoFit/>
          </a:bodyPr>
          <a:lstStyle/>
          <a:p>
            <a:pPr marL="285750" indent="-285750">
              <a:buFont typeface="Arial" panose="020B0604020202020204" pitchFamily="34" charset="0"/>
              <a:buChar char="•"/>
            </a:pPr>
            <a:r>
              <a:rPr lang="en-US"/>
              <a:t>Digital Model –A digital model is a set of virtual information constructs about a </a:t>
            </a:r>
            <a:r>
              <a:rPr lang="en-US" b="1"/>
              <a:t>proposed, planned, or built</a:t>
            </a:r>
            <a:r>
              <a:rPr lang="en-US"/>
              <a:t> physical system that </a:t>
            </a:r>
            <a:r>
              <a:rPr lang="en-US" b="1"/>
              <a:t>does not use any form of automated data connection</a:t>
            </a:r>
            <a:r>
              <a:rPr lang="en-US"/>
              <a:t> between the physical system and virtual constructs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Digital Shadow – A digital shadow is a set of virtual information constructs about </a:t>
            </a:r>
            <a:r>
              <a:rPr lang="en-US" b="1"/>
              <a:t>a built</a:t>
            </a:r>
            <a:r>
              <a:rPr lang="en-US"/>
              <a:t> physical system that includes one or more </a:t>
            </a:r>
            <a:r>
              <a:rPr lang="en-US" b="1"/>
              <a:t>one-way automated connections</a:t>
            </a:r>
            <a:r>
              <a:rPr lang="en-US"/>
              <a:t> between the physical system and the virtual constructs.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Digital Twin – A digital twin is a set of virtual information constructs about </a:t>
            </a:r>
            <a:r>
              <a:rPr lang="en-US" b="1"/>
              <a:t>a built </a:t>
            </a:r>
            <a:r>
              <a:rPr lang="en-US"/>
              <a:t>physical system that includes one or more </a:t>
            </a:r>
            <a:r>
              <a:rPr lang="en-US" b="1"/>
              <a:t>two-way automated connections </a:t>
            </a:r>
            <a:r>
              <a:rPr lang="en-US"/>
              <a:t>between the virtual constructs and the physical system.</a:t>
            </a:r>
          </a:p>
          <a:p>
            <a:pPr marL="285750" indent="-285750">
              <a:buFont typeface="Arial" panose="020B0604020202020204" pitchFamily="34" charset="0"/>
              <a:buChar char="•"/>
            </a:pPr>
            <a:endParaRPr lang="en-US" dirty="0"/>
          </a:p>
        </p:txBody>
      </p:sp>
      <p:sp>
        <p:nvSpPr>
          <p:cNvPr id="2" name="Slide Number Placeholder 1">
            <a:extLst>
              <a:ext uri="{FF2B5EF4-FFF2-40B4-BE49-F238E27FC236}">
                <a16:creationId xmlns:a16="http://schemas.microsoft.com/office/drawing/2014/main" id="{DCCC13BD-C723-8CB2-24B5-08D10D0CA745}"/>
              </a:ext>
            </a:extLst>
          </p:cNvPr>
          <p:cNvSpPr>
            <a:spLocks noGrp="1"/>
          </p:cNvSpPr>
          <p:nvPr>
            <p:ph type="sldNum" sz="quarter" idx="10"/>
          </p:nvPr>
        </p:nvSpPr>
        <p:spPr/>
        <p:txBody>
          <a:bodyPr/>
          <a:lstStyle/>
          <a:p>
            <a:fld id="{7B1B3024-A1D4-C04E-86A2-C13BC47B8EC2}" type="slidenum">
              <a:rPr lang="en-US" smtClean="0"/>
              <a:pPr/>
              <a:t>41</a:t>
            </a:fld>
            <a:endParaRPr lang="en-US"/>
          </a:p>
        </p:txBody>
      </p:sp>
    </p:spTree>
    <p:extLst>
      <p:ext uri="{BB962C8B-B14F-4D97-AF65-F5344CB8AC3E}">
        <p14:creationId xmlns:p14="http://schemas.microsoft.com/office/powerpoint/2010/main" val="40189823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691F91-BEA2-52D7-73B1-20CED973433B}"/>
              </a:ext>
            </a:extLst>
          </p:cNvPr>
          <p:cNvSpPr>
            <a:spLocks noGrp="1"/>
          </p:cNvSpPr>
          <p:nvPr>
            <p:ph type="title"/>
          </p:nvPr>
        </p:nvSpPr>
        <p:spPr/>
        <p:txBody>
          <a:bodyPr/>
          <a:lstStyle/>
          <a:p>
            <a:r>
              <a:rPr lang="en-US" dirty="0"/>
              <a:t>Digital Twin Enabling Technologies</a:t>
            </a:r>
          </a:p>
        </p:txBody>
      </p:sp>
      <p:sp>
        <p:nvSpPr>
          <p:cNvPr id="4" name="Text Placeholder 3">
            <a:extLst>
              <a:ext uri="{FF2B5EF4-FFF2-40B4-BE49-F238E27FC236}">
                <a16:creationId xmlns:a16="http://schemas.microsoft.com/office/drawing/2014/main" id="{947A5488-574D-4E1F-F324-21B0FA7779EB}"/>
              </a:ext>
            </a:extLst>
          </p:cNvPr>
          <p:cNvSpPr>
            <a:spLocks noGrp="1"/>
          </p:cNvSpPr>
          <p:nvPr>
            <p:ph type="body" sz="quarter" idx="11"/>
          </p:nvPr>
        </p:nvSpPr>
        <p:spPr>
          <a:xfrm>
            <a:off x="1479550" y="1793875"/>
            <a:ext cx="6122254" cy="4384675"/>
          </a:xfrm>
        </p:spPr>
        <p:txBody>
          <a:bodyPr/>
          <a:lstStyle/>
          <a:p>
            <a:r>
              <a:rPr lang="en-US" b="1" dirty="0">
                <a:latin typeface="+mj-lt"/>
              </a:rPr>
              <a:t>IoT Sensors: </a:t>
            </a:r>
            <a:r>
              <a:rPr lang="en-US" dirty="0">
                <a:latin typeface="+mj-lt"/>
              </a:rPr>
              <a:t>enable the collection of real-time data from physical assets. </a:t>
            </a:r>
          </a:p>
          <a:p>
            <a:r>
              <a:rPr lang="en-US" b="1" dirty="0">
                <a:latin typeface="+mj-lt"/>
              </a:rPr>
              <a:t>Cloud and Edge Computing:</a:t>
            </a:r>
            <a:r>
              <a:rPr lang="en-US" dirty="0">
                <a:latin typeface="+mj-lt"/>
              </a:rPr>
              <a:t> supports scalable and efficient data collection, distribution, and processing.</a:t>
            </a:r>
          </a:p>
          <a:p>
            <a:r>
              <a:rPr lang="en-US" b="1" dirty="0">
                <a:latin typeface="+mj-lt"/>
              </a:rPr>
              <a:t>AI and Machine Learning: </a:t>
            </a:r>
            <a:r>
              <a:rPr lang="en-US" dirty="0">
                <a:latin typeface="+mj-lt"/>
              </a:rPr>
              <a:t>enable predictive analytics and decision-making.</a:t>
            </a:r>
          </a:p>
        </p:txBody>
      </p:sp>
      <p:pic>
        <p:nvPicPr>
          <p:cNvPr id="2" name="Picture 1">
            <a:extLst>
              <a:ext uri="{FF2B5EF4-FFF2-40B4-BE49-F238E27FC236}">
                <a16:creationId xmlns:a16="http://schemas.microsoft.com/office/drawing/2014/main" id="{2B77CEB8-4776-A6A9-34F0-EFEDBC45DC6A}"/>
              </a:ext>
            </a:extLst>
          </p:cNvPr>
          <p:cNvPicPr>
            <a:picLocks noChangeAspect="1"/>
          </p:cNvPicPr>
          <p:nvPr/>
        </p:nvPicPr>
        <p:blipFill>
          <a:blip r:embed="rId3"/>
          <a:stretch>
            <a:fillRect/>
          </a:stretch>
        </p:blipFill>
        <p:spPr>
          <a:xfrm>
            <a:off x="7601804" y="1830601"/>
            <a:ext cx="4347949" cy="4347949"/>
          </a:xfrm>
          <a:prstGeom prst="rect">
            <a:avLst/>
          </a:prstGeom>
        </p:spPr>
      </p:pic>
      <p:sp>
        <p:nvSpPr>
          <p:cNvPr id="5" name="Slide Number Placeholder 4">
            <a:extLst>
              <a:ext uri="{FF2B5EF4-FFF2-40B4-BE49-F238E27FC236}">
                <a16:creationId xmlns:a16="http://schemas.microsoft.com/office/drawing/2014/main" id="{97FEBA8A-6E38-FCBF-4693-68241D8DF124}"/>
              </a:ext>
            </a:extLst>
          </p:cNvPr>
          <p:cNvSpPr>
            <a:spLocks noGrp="1"/>
          </p:cNvSpPr>
          <p:nvPr>
            <p:ph type="sldNum" sz="quarter" idx="10"/>
          </p:nvPr>
        </p:nvSpPr>
        <p:spPr/>
        <p:txBody>
          <a:bodyPr/>
          <a:lstStyle/>
          <a:p>
            <a:fld id="{7B1B3024-A1D4-C04E-86A2-C13BC47B8EC2}" type="slidenum">
              <a:rPr lang="en-US" smtClean="0"/>
              <a:pPr/>
              <a:t>42</a:t>
            </a:fld>
            <a:endParaRPr lang="en-US"/>
          </a:p>
        </p:txBody>
      </p:sp>
    </p:spTree>
    <p:extLst>
      <p:ext uri="{BB962C8B-B14F-4D97-AF65-F5344CB8AC3E}">
        <p14:creationId xmlns:p14="http://schemas.microsoft.com/office/powerpoint/2010/main" val="31754643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CCCC2B-0CA1-B288-1D96-BD7FD4608133}"/>
              </a:ext>
            </a:extLst>
          </p:cNvPr>
          <p:cNvSpPr>
            <a:spLocks noGrp="1"/>
          </p:cNvSpPr>
          <p:nvPr>
            <p:ph type="title"/>
          </p:nvPr>
        </p:nvSpPr>
        <p:spPr/>
        <p:txBody>
          <a:bodyPr/>
          <a:lstStyle/>
          <a:p>
            <a:r>
              <a:rPr lang="en-US" dirty="0"/>
              <a:t>Digital Twin Application Areas</a:t>
            </a:r>
          </a:p>
        </p:txBody>
      </p:sp>
      <p:sp>
        <p:nvSpPr>
          <p:cNvPr id="4" name="Text Placeholder 3">
            <a:extLst>
              <a:ext uri="{FF2B5EF4-FFF2-40B4-BE49-F238E27FC236}">
                <a16:creationId xmlns:a16="http://schemas.microsoft.com/office/drawing/2014/main" id="{6B23437C-30E9-8145-1175-6A991AEA10F5}"/>
              </a:ext>
            </a:extLst>
          </p:cNvPr>
          <p:cNvSpPr>
            <a:spLocks noGrp="1"/>
          </p:cNvSpPr>
          <p:nvPr>
            <p:ph type="body" sz="quarter" idx="11"/>
          </p:nvPr>
        </p:nvSpPr>
        <p:spPr>
          <a:xfrm>
            <a:off x="1583140" y="1793875"/>
            <a:ext cx="9510240" cy="4384675"/>
          </a:xfrm>
        </p:spPr>
        <p:txBody>
          <a:bodyPr>
            <a:normAutofit/>
          </a:bodyPr>
          <a:lstStyle/>
          <a:p>
            <a:r>
              <a:rPr lang="en-US" b="1" dirty="0">
                <a:latin typeface="+mj-lt"/>
              </a:rPr>
              <a:t>Manufacturing and Industry 4.0: </a:t>
            </a:r>
            <a:r>
              <a:rPr lang="en-US" dirty="0">
                <a:latin typeface="+mj-lt"/>
              </a:rPr>
              <a:t>Optimizes production, reduces downtime, and enables predictive maintenance.   </a:t>
            </a:r>
          </a:p>
          <a:p>
            <a:r>
              <a:rPr lang="en-US" b="1" dirty="0">
                <a:latin typeface="+mj-lt"/>
              </a:rPr>
              <a:t>Smart Cities: </a:t>
            </a:r>
            <a:r>
              <a:rPr lang="en-US" dirty="0">
                <a:latin typeface="+mj-lt"/>
              </a:rPr>
              <a:t>Helps in urban planning, traffic management, infrastructure monitoring, and disaster response. </a:t>
            </a:r>
          </a:p>
          <a:p>
            <a:r>
              <a:rPr lang="en-US" b="1" dirty="0">
                <a:latin typeface="+mj-lt"/>
              </a:rPr>
              <a:t>Energy and Sustainability: </a:t>
            </a:r>
            <a:r>
              <a:rPr lang="en-US" dirty="0">
                <a:latin typeface="+mj-lt"/>
              </a:rPr>
              <a:t>Optimizes energy grids, distribution efficiency, and sustainable resource management. </a:t>
            </a:r>
          </a:p>
          <a:p>
            <a:r>
              <a:rPr lang="en-US" b="1" dirty="0">
                <a:latin typeface="+mj-lt"/>
              </a:rPr>
              <a:t>Healthcare</a:t>
            </a:r>
            <a:r>
              <a:rPr lang="en-US" dirty="0">
                <a:latin typeface="+mj-lt"/>
              </a:rPr>
              <a:t>: Creates personalized patient models for diagnostics, treatment planning, and surgical simulations.</a:t>
            </a:r>
          </a:p>
        </p:txBody>
      </p:sp>
      <p:sp>
        <p:nvSpPr>
          <p:cNvPr id="2" name="Slide Number Placeholder 1">
            <a:extLst>
              <a:ext uri="{FF2B5EF4-FFF2-40B4-BE49-F238E27FC236}">
                <a16:creationId xmlns:a16="http://schemas.microsoft.com/office/drawing/2014/main" id="{290DDC30-0365-FE15-7F96-16DDAFD25396}"/>
              </a:ext>
            </a:extLst>
          </p:cNvPr>
          <p:cNvSpPr>
            <a:spLocks noGrp="1"/>
          </p:cNvSpPr>
          <p:nvPr>
            <p:ph type="sldNum" sz="quarter" idx="10"/>
          </p:nvPr>
        </p:nvSpPr>
        <p:spPr/>
        <p:txBody>
          <a:bodyPr/>
          <a:lstStyle/>
          <a:p>
            <a:fld id="{7B1B3024-A1D4-C04E-86A2-C13BC47B8EC2}" type="slidenum">
              <a:rPr lang="en-US" smtClean="0"/>
              <a:pPr/>
              <a:t>43</a:t>
            </a:fld>
            <a:endParaRPr lang="en-US"/>
          </a:p>
        </p:txBody>
      </p:sp>
    </p:spTree>
    <p:extLst>
      <p:ext uri="{BB962C8B-B14F-4D97-AF65-F5344CB8AC3E}">
        <p14:creationId xmlns:p14="http://schemas.microsoft.com/office/powerpoint/2010/main" val="13674436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Literature Review Highlights – IAQ &amp; STE</a:t>
            </a:r>
          </a:p>
        </p:txBody>
      </p:sp>
      <p:sp>
        <p:nvSpPr>
          <p:cNvPr id="3" name="Content Placeholder 2"/>
          <p:cNvSpPr>
            <a:spLocks noGrp="1"/>
          </p:cNvSpPr>
          <p:nvPr>
            <p:ph type="body" sz="quarter" idx="11"/>
          </p:nvPr>
        </p:nvSpPr>
        <p:spPr/>
        <p:txBody>
          <a:bodyPr>
            <a:normAutofit fontScale="92500"/>
          </a:bodyPr>
          <a:lstStyle/>
          <a:p>
            <a:r>
              <a:rPr dirty="0">
                <a:latin typeface="+mj-lt"/>
              </a:rPr>
              <a:t>IAQ modeling simulates pollutant behavior, airflow, and environmental conditions.</a:t>
            </a:r>
          </a:p>
          <a:p>
            <a:r>
              <a:rPr dirty="0">
                <a:latin typeface="+mj-lt"/>
              </a:rPr>
              <a:t>STE quantifies the emission rate, location, and characteristics of indoor pollutants.</a:t>
            </a:r>
          </a:p>
          <a:p>
            <a:r>
              <a:rPr b="1" dirty="0">
                <a:latin typeface="+mj-lt"/>
              </a:rPr>
              <a:t>Modeling Approaches: </a:t>
            </a:r>
            <a:r>
              <a:rPr dirty="0">
                <a:latin typeface="+mj-lt"/>
              </a:rPr>
              <a:t>Empirical, CFD, and multi-zone models.</a:t>
            </a:r>
          </a:p>
          <a:p>
            <a:r>
              <a:rPr b="1" dirty="0">
                <a:latin typeface="+mj-lt"/>
              </a:rPr>
              <a:t>Applications: </a:t>
            </a:r>
            <a:r>
              <a:rPr dirty="0">
                <a:latin typeface="+mj-lt"/>
              </a:rPr>
              <a:t>Optimizing ventilation, exposure risk assessment, and emergency response.</a:t>
            </a:r>
          </a:p>
          <a:p>
            <a:r>
              <a:rPr b="1" dirty="0">
                <a:latin typeface="+mj-lt"/>
              </a:rPr>
              <a:t>Challenges: </a:t>
            </a:r>
            <a:r>
              <a:rPr lang="en-US" dirty="0">
                <a:latin typeface="+mj-lt"/>
              </a:rPr>
              <a:t>Uncertainty, d</a:t>
            </a:r>
            <a:r>
              <a:rPr dirty="0">
                <a:latin typeface="+mj-lt"/>
              </a:rPr>
              <a:t>ata quality, and computational demands.</a:t>
            </a:r>
          </a:p>
        </p:txBody>
      </p:sp>
      <p:sp>
        <p:nvSpPr>
          <p:cNvPr id="4" name="Slide Number Placeholder 3">
            <a:extLst>
              <a:ext uri="{FF2B5EF4-FFF2-40B4-BE49-F238E27FC236}">
                <a16:creationId xmlns:a16="http://schemas.microsoft.com/office/drawing/2014/main" id="{3ED69530-9B6F-EA49-7C2F-93B3D99A30BD}"/>
              </a:ext>
            </a:extLst>
          </p:cNvPr>
          <p:cNvSpPr>
            <a:spLocks noGrp="1"/>
          </p:cNvSpPr>
          <p:nvPr>
            <p:ph type="sldNum" sz="quarter" idx="10"/>
          </p:nvPr>
        </p:nvSpPr>
        <p:spPr/>
        <p:txBody>
          <a:bodyPr/>
          <a:lstStyle/>
          <a:p>
            <a:fld id="{7B1B3024-A1D4-C04E-86A2-C13BC47B8EC2}" type="slidenum">
              <a:rPr lang="en-US" smtClean="0"/>
              <a:pPr/>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062F99-B21F-6274-4363-4294A58D7670}"/>
              </a:ext>
            </a:extLst>
          </p:cNvPr>
          <p:cNvSpPr>
            <a:spLocks noGrp="1"/>
          </p:cNvSpPr>
          <p:nvPr>
            <p:ph type="title"/>
          </p:nvPr>
        </p:nvSpPr>
        <p:spPr/>
        <p:txBody>
          <a:bodyPr/>
          <a:lstStyle/>
          <a:p>
            <a:r>
              <a:rPr lang="en-US" dirty="0"/>
              <a:t>Literature Review-Major Conclusions</a:t>
            </a:r>
          </a:p>
        </p:txBody>
      </p:sp>
      <p:sp>
        <p:nvSpPr>
          <p:cNvPr id="4" name="Text Placeholder 3">
            <a:extLst>
              <a:ext uri="{FF2B5EF4-FFF2-40B4-BE49-F238E27FC236}">
                <a16:creationId xmlns:a16="http://schemas.microsoft.com/office/drawing/2014/main" id="{C8A1DEA2-8150-FE51-8A46-97A81AFC346E}"/>
              </a:ext>
            </a:extLst>
          </p:cNvPr>
          <p:cNvSpPr>
            <a:spLocks noGrp="1"/>
          </p:cNvSpPr>
          <p:nvPr>
            <p:ph type="body" sz="quarter" idx="11"/>
          </p:nvPr>
        </p:nvSpPr>
        <p:spPr>
          <a:xfrm>
            <a:off x="1479550" y="1793875"/>
            <a:ext cx="5467160" cy="4927600"/>
          </a:xfrm>
        </p:spPr>
        <p:txBody>
          <a:bodyPr>
            <a:normAutofit lnSpcReduction="10000"/>
          </a:bodyPr>
          <a:lstStyle/>
          <a:p>
            <a:pPr marL="0" marR="0" lvl="0" indent="0" algn="l" defTabSz="914400" rtl="0" eaLnBrk="0" fontAlgn="base" latinLnBrk="0" hangingPunct="0">
              <a:lnSpc>
                <a:spcPct val="12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mj-lt"/>
              </a:rPr>
              <a:t>Indoor Air Quality (IAQ) Concerns</a:t>
            </a:r>
            <a:endParaRPr kumimoji="0" lang="en-US" altLang="en-US" sz="1800" b="0" i="0" u="none" strike="noStrike" cap="none" normalizeH="0" baseline="0" dirty="0">
              <a:ln>
                <a:noFill/>
              </a:ln>
              <a:solidFill>
                <a:schemeClr val="tx1"/>
              </a:solidFill>
              <a:effectLst/>
              <a:latin typeface="+mj-lt"/>
            </a:endParaRPr>
          </a:p>
          <a:p>
            <a:pPr eaLnBrk="0" fontAlgn="base" hangingPunct="0">
              <a:lnSpc>
                <a:spcPct val="120000"/>
              </a:lnSpc>
              <a:spcBef>
                <a:spcPct val="0"/>
              </a:spcBef>
              <a:spcAft>
                <a:spcPct val="0"/>
              </a:spcAft>
            </a:pPr>
            <a:r>
              <a:rPr kumimoji="0" lang="en-US" altLang="en-US" sz="1800" b="0" i="0" u="none" strike="noStrike" cap="none" normalizeH="0" baseline="0" dirty="0">
                <a:ln>
                  <a:noFill/>
                </a:ln>
                <a:solidFill>
                  <a:schemeClr val="tx1"/>
                </a:solidFill>
                <a:effectLst/>
                <a:latin typeface="+mj-lt"/>
              </a:rPr>
              <a:t> IAQ is becoming an increasingly critical public health issue due to </a:t>
            </a:r>
            <a:r>
              <a:rPr kumimoji="0" lang="en-US" altLang="en-US" sz="1800" b="1" i="0" u="none" strike="noStrike" cap="none" normalizeH="0" baseline="0" dirty="0">
                <a:ln>
                  <a:noFill/>
                </a:ln>
                <a:solidFill>
                  <a:schemeClr val="tx1"/>
                </a:solidFill>
                <a:effectLst/>
                <a:latin typeface="+mj-lt"/>
              </a:rPr>
              <a:t>modern lifestyles </a:t>
            </a:r>
            <a:r>
              <a:rPr kumimoji="0" lang="en-US" altLang="en-US" sz="1800" b="0" i="0" u="none" strike="noStrike" cap="none" normalizeH="0" baseline="0" dirty="0">
                <a:ln>
                  <a:noFill/>
                </a:ln>
                <a:solidFill>
                  <a:schemeClr val="tx1"/>
                </a:solidFill>
                <a:effectLst/>
                <a:latin typeface="+mj-lt"/>
              </a:rPr>
              <a:t>and </a:t>
            </a:r>
            <a:r>
              <a:rPr kumimoji="0" lang="en-US" altLang="en-US" sz="1800" b="1" i="0" u="none" strike="noStrike" cap="none" normalizeH="0" baseline="0" dirty="0">
                <a:ln>
                  <a:noFill/>
                </a:ln>
                <a:solidFill>
                  <a:schemeClr val="tx1"/>
                </a:solidFill>
                <a:effectLst/>
                <a:latin typeface="+mj-lt"/>
              </a:rPr>
              <a:t>evolving building</a:t>
            </a:r>
            <a:r>
              <a:rPr kumimoji="0" lang="en-US" altLang="en-US" sz="1800" b="0" i="0" u="none" strike="noStrike" cap="none" normalizeH="0" baseline="0" dirty="0">
                <a:ln>
                  <a:noFill/>
                </a:ln>
                <a:solidFill>
                  <a:schemeClr val="tx1"/>
                </a:solidFill>
                <a:effectLst/>
                <a:latin typeface="+mj-lt"/>
              </a:rPr>
              <a:t> designs.</a:t>
            </a:r>
          </a:p>
          <a:p>
            <a:pPr eaLnBrk="0" fontAlgn="base" hangingPunct="0">
              <a:lnSpc>
                <a:spcPct val="120000"/>
              </a:lnSpc>
              <a:spcBef>
                <a:spcPct val="0"/>
              </a:spcBef>
              <a:spcAft>
                <a:spcPct val="0"/>
              </a:spcAft>
            </a:pPr>
            <a:r>
              <a:rPr kumimoji="0" lang="en-US" altLang="en-US" sz="1800" b="0" i="0" u="none" strike="noStrike" cap="none" normalizeH="0" baseline="0" dirty="0">
                <a:ln>
                  <a:noFill/>
                </a:ln>
                <a:solidFill>
                  <a:schemeClr val="tx1"/>
                </a:solidFill>
                <a:effectLst/>
                <a:latin typeface="+mj-lt"/>
              </a:rPr>
              <a:t> Accurately estimating the </a:t>
            </a:r>
            <a:r>
              <a:rPr kumimoji="0" lang="en-US" altLang="en-US" sz="1800" b="1" i="0" u="none" strike="noStrike" cap="none" normalizeH="0" baseline="0" dirty="0">
                <a:ln>
                  <a:noFill/>
                </a:ln>
                <a:solidFill>
                  <a:schemeClr val="tx1"/>
                </a:solidFill>
                <a:effectLst/>
                <a:latin typeface="+mj-lt"/>
              </a:rPr>
              <a:t>source term </a:t>
            </a:r>
            <a:r>
              <a:rPr kumimoji="0" lang="en-US" altLang="en-US" sz="1800" b="0" i="0" u="none" strike="noStrike" cap="none" normalizeH="0" baseline="0" dirty="0">
                <a:ln>
                  <a:noFill/>
                </a:ln>
                <a:solidFill>
                  <a:schemeClr val="tx1"/>
                </a:solidFill>
                <a:effectLst/>
                <a:latin typeface="+mj-lt"/>
              </a:rPr>
              <a:t>(quantity, rate, and nature of contaminant emissions) is essential for:</a:t>
            </a:r>
          </a:p>
          <a:p>
            <a:pPr lvl="1" eaLnBrk="0" fontAlgn="base" hangingPunct="0">
              <a:lnSpc>
                <a:spcPct val="120000"/>
              </a:lnSpc>
              <a:spcBef>
                <a:spcPct val="0"/>
              </a:spcBef>
              <a:spcAft>
                <a:spcPct val="0"/>
              </a:spcAft>
            </a:pPr>
            <a:r>
              <a:rPr kumimoji="0" lang="en-US" altLang="en-US" sz="1800" b="0" i="0" u="none" strike="noStrike" cap="none" normalizeH="0" baseline="0" dirty="0">
                <a:ln>
                  <a:noFill/>
                </a:ln>
                <a:solidFill>
                  <a:schemeClr val="tx1"/>
                </a:solidFill>
                <a:effectLst/>
                <a:latin typeface="+mj-lt"/>
              </a:rPr>
              <a:t> Effective ventilation design</a:t>
            </a:r>
          </a:p>
          <a:p>
            <a:pPr lvl="1" eaLnBrk="0" fontAlgn="base" hangingPunct="0">
              <a:lnSpc>
                <a:spcPct val="120000"/>
              </a:lnSpc>
              <a:spcBef>
                <a:spcPct val="0"/>
              </a:spcBef>
              <a:spcAft>
                <a:spcPct val="0"/>
              </a:spcAft>
            </a:pPr>
            <a:r>
              <a:rPr kumimoji="0" lang="en-US" altLang="en-US" sz="1800" b="0" i="0" u="none" strike="noStrike" cap="none" normalizeH="0" baseline="0" dirty="0">
                <a:ln>
                  <a:noFill/>
                </a:ln>
                <a:solidFill>
                  <a:schemeClr val="tx1"/>
                </a:solidFill>
                <a:effectLst/>
                <a:latin typeface="+mj-lt"/>
              </a:rPr>
              <a:t> Exposure assessment</a:t>
            </a:r>
          </a:p>
          <a:p>
            <a:pPr lvl="1" eaLnBrk="0" fontAlgn="base" hangingPunct="0">
              <a:lnSpc>
                <a:spcPct val="120000"/>
              </a:lnSpc>
              <a:spcBef>
                <a:spcPct val="0"/>
              </a:spcBef>
              <a:spcAft>
                <a:spcPct val="0"/>
              </a:spcAft>
            </a:pPr>
            <a:r>
              <a:rPr kumimoji="0" lang="en-US" altLang="en-US" sz="1800" b="0" i="0" u="none" strike="noStrike" cap="none" normalizeH="0" baseline="0" dirty="0">
                <a:ln>
                  <a:noFill/>
                </a:ln>
                <a:solidFill>
                  <a:schemeClr val="tx1"/>
                </a:solidFill>
                <a:effectLst/>
                <a:latin typeface="+mj-lt"/>
              </a:rPr>
              <a:t> </a:t>
            </a:r>
            <a:r>
              <a:rPr kumimoji="0" lang="en-US" altLang="en-US" sz="1800" b="1" i="0" u="none" strike="noStrike" cap="none" normalizeH="0" baseline="0" dirty="0">
                <a:ln>
                  <a:noFill/>
                </a:ln>
                <a:solidFill>
                  <a:schemeClr val="tx1"/>
                </a:solidFill>
                <a:effectLst/>
                <a:latin typeface="+mj-lt"/>
              </a:rPr>
              <a:t>Risk mitigation</a:t>
            </a:r>
          </a:p>
          <a:p>
            <a:pPr eaLnBrk="0" fontAlgn="base" hangingPunct="0">
              <a:lnSpc>
                <a:spcPct val="120000"/>
              </a:lnSpc>
              <a:spcBef>
                <a:spcPct val="0"/>
              </a:spcBef>
              <a:spcAft>
                <a:spcPct val="0"/>
              </a:spcAft>
            </a:pPr>
            <a:r>
              <a:rPr kumimoji="0" lang="en-US" altLang="en-US" sz="1800" b="0" i="0" u="none" strike="noStrike" cap="none" normalizeH="0" baseline="0" dirty="0">
                <a:ln>
                  <a:noFill/>
                </a:ln>
                <a:solidFill>
                  <a:schemeClr val="tx1"/>
                </a:solidFill>
                <a:effectLst/>
                <a:latin typeface="+mj-lt"/>
              </a:rPr>
              <a:t> Traditional estimation methods face uncertainties because of:</a:t>
            </a:r>
          </a:p>
          <a:p>
            <a:pPr lvl="1" eaLnBrk="0" fontAlgn="base" hangingPunct="0">
              <a:lnSpc>
                <a:spcPct val="120000"/>
              </a:lnSpc>
              <a:spcBef>
                <a:spcPct val="0"/>
              </a:spcBef>
              <a:spcAft>
                <a:spcPct val="0"/>
              </a:spcAft>
            </a:pPr>
            <a:r>
              <a:rPr kumimoji="0" lang="en-US" altLang="en-US" sz="1800" b="0" i="0" u="none" strike="noStrike" cap="none" normalizeH="0" baseline="0" dirty="0">
                <a:ln>
                  <a:noFill/>
                </a:ln>
                <a:solidFill>
                  <a:schemeClr val="tx1"/>
                </a:solidFill>
                <a:effectLst/>
                <a:latin typeface="+mj-lt"/>
              </a:rPr>
              <a:t> Variable contaminant emission profiles</a:t>
            </a:r>
          </a:p>
          <a:p>
            <a:pPr lvl="1" eaLnBrk="0" fontAlgn="base" hangingPunct="0">
              <a:lnSpc>
                <a:spcPct val="120000"/>
              </a:lnSpc>
              <a:spcBef>
                <a:spcPct val="0"/>
              </a:spcBef>
              <a:spcAft>
                <a:spcPct val="0"/>
              </a:spcAft>
            </a:pPr>
            <a:r>
              <a:rPr kumimoji="0" lang="en-US" altLang="en-US" sz="1800" b="0" i="0" u="none" strike="noStrike" cap="none" normalizeH="0" baseline="0" dirty="0">
                <a:ln>
                  <a:noFill/>
                </a:ln>
                <a:solidFill>
                  <a:schemeClr val="tx1"/>
                </a:solidFill>
                <a:effectLst/>
                <a:latin typeface="+mj-lt"/>
              </a:rPr>
              <a:t> </a:t>
            </a:r>
            <a:r>
              <a:rPr kumimoji="0" lang="en-US" altLang="en-US" sz="1800" b="1" i="0" u="none" strike="noStrike" cap="none" normalizeH="0" baseline="0" dirty="0">
                <a:ln>
                  <a:noFill/>
                </a:ln>
                <a:solidFill>
                  <a:schemeClr val="tx1"/>
                </a:solidFill>
                <a:effectLst/>
                <a:latin typeface="+mj-lt"/>
              </a:rPr>
              <a:t>Complex indoor </a:t>
            </a:r>
            <a:r>
              <a:rPr kumimoji="0" lang="en-US" altLang="en-US" sz="1800" b="0" i="0" u="none" strike="noStrike" cap="none" normalizeH="0" baseline="0" dirty="0">
                <a:ln>
                  <a:noFill/>
                </a:ln>
                <a:solidFill>
                  <a:schemeClr val="tx1"/>
                </a:solidFill>
                <a:effectLst/>
                <a:latin typeface="+mj-lt"/>
              </a:rPr>
              <a:t>and outdoor environments</a:t>
            </a:r>
          </a:p>
          <a:p>
            <a:pPr lvl="1" eaLnBrk="0" fontAlgn="base" hangingPunct="0">
              <a:lnSpc>
                <a:spcPct val="120000"/>
              </a:lnSpc>
              <a:spcBef>
                <a:spcPct val="0"/>
              </a:spcBef>
              <a:spcAft>
                <a:spcPct val="0"/>
              </a:spcAft>
            </a:pPr>
            <a:r>
              <a:rPr kumimoji="0" lang="en-US" altLang="en-US" sz="1800" b="0" i="0" u="none" strike="noStrike" cap="none" normalizeH="0" baseline="0" dirty="0">
                <a:ln>
                  <a:noFill/>
                </a:ln>
                <a:solidFill>
                  <a:schemeClr val="tx1"/>
                </a:solidFill>
                <a:effectLst/>
                <a:latin typeface="+mj-lt"/>
              </a:rPr>
              <a:t> </a:t>
            </a:r>
            <a:r>
              <a:rPr kumimoji="0" lang="en-US" altLang="en-US" sz="1800" b="1" i="0" u="none" strike="noStrike" cap="none" normalizeH="0" baseline="0" dirty="0">
                <a:ln>
                  <a:noFill/>
                </a:ln>
                <a:solidFill>
                  <a:schemeClr val="tx1"/>
                </a:solidFill>
                <a:effectLst/>
                <a:latin typeface="+mj-lt"/>
              </a:rPr>
              <a:t>Sensor inaccuracies</a:t>
            </a:r>
          </a:p>
          <a:p>
            <a:pPr lvl="1" eaLnBrk="0" fontAlgn="base" hangingPunct="0">
              <a:lnSpc>
                <a:spcPct val="120000"/>
              </a:lnSpc>
              <a:spcBef>
                <a:spcPct val="0"/>
              </a:spcBef>
              <a:spcAft>
                <a:spcPct val="0"/>
              </a:spcAft>
            </a:pPr>
            <a:r>
              <a:rPr kumimoji="0" lang="en-US" altLang="en-US" sz="1800" b="0" i="0" u="none" strike="noStrike" cap="none" normalizeH="0" baseline="0" dirty="0">
                <a:ln>
                  <a:noFill/>
                </a:ln>
                <a:solidFill>
                  <a:schemeClr val="tx1"/>
                </a:solidFill>
                <a:effectLst/>
                <a:latin typeface="+mj-lt"/>
              </a:rPr>
              <a:t> </a:t>
            </a:r>
            <a:r>
              <a:rPr kumimoji="0" lang="en-US" altLang="en-US" sz="1800" b="1" i="0" u="none" strike="noStrike" cap="none" normalizeH="0" baseline="0" dirty="0">
                <a:ln>
                  <a:noFill/>
                </a:ln>
                <a:solidFill>
                  <a:schemeClr val="tx1"/>
                </a:solidFill>
                <a:effectLst/>
                <a:latin typeface="+mj-lt"/>
              </a:rPr>
              <a:t>Dynamic</a:t>
            </a:r>
            <a:r>
              <a:rPr kumimoji="0" lang="en-US" altLang="en-US" sz="1800" b="0" i="0" u="none" strike="noStrike" cap="none" normalizeH="0" baseline="0" dirty="0">
                <a:ln>
                  <a:noFill/>
                </a:ln>
                <a:solidFill>
                  <a:schemeClr val="tx1"/>
                </a:solidFill>
                <a:effectLst/>
                <a:latin typeface="+mj-lt"/>
              </a:rPr>
              <a:t> occupant behavior</a:t>
            </a:r>
          </a:p>
          <a:p>
            <a:endParaRPr lang="en-US" dirty="0"/>
          </a:p>
        </p:txBody>
      </p:sp>
      <p:sp>
        <p:nvSpPr>
          <p:cNvPr id="5" name="Slide Number Placeholder 4">
            <a:extLst>
              <a:ext uri="{FF2B5EF4-FFF2-40B4-BE49-F238E27FC236}">
                <a16:creationId xmlns:a16="http://schemas.microsoft.com/office/drawing/2014/main" id="{91E67CD0-87C3-0DB5-1691-A9B96B51E584}"/>
              </a:ext>
            </a:extLst>
          </p:cNvPr>
          <p:cNvSpPr>
            <a:spLocks noGrp="1"/>
          </p:cNvSpPr>
          <p:nvPr>
            <p:ph type="sldNum" sz="quarter" idx="10"/>
          </p:nvPr>
        </p:nvSpPr>
        <p:spPr/>
        <p:txBody>
          <a:bodyPr/>
          <a:lstStyle/>
          <a:p>
            <a:fld id="{7B1B3024-A1D4-C04E-86A2-C13BC47B8EC2}" type="slidenum">
              <a:rPr lang="en-US" smtClean="0"/>
              <a:pPr/>
              <a:t>45</a:t>
            </a:fld>
            <a:endParaRPr lang="en-US"/>
          </a:p>
        </p:txBody>
      </p:sp>
      <p:pic>
        <p:nvPicPr>
          <p:cNvPr id="6" name="Picture 5" descr="Diagram of a diagram of a person&#10;&#10;AI-generated content may be incorrect.">
            <a:extLst>
              <a:ext uri="{FF2B5EF4-FFF2-40B4-BE49-F238E27FC236}">
                <a16:creationId xmlns:a16="http://schemas.microsoft.com/office/drawing/2014/main" id="{31B4893E-0520-4468-B4C9-2BFCCE6D810F}"/>
              </a:ext>
            </a:extLst>
          </p:cNvPr>
          <p:cNvPicPr>
            <a:picLocks noChangeAspect="1"/>
          </p:cNvPicPr>
          <p:nvPr/>
        </p:nvPicPr>
        <p:blipFill>
          <a:blip r:embed="rId3"/>
          <a:stretch>
            <a:fillRect/>
          </a:stretch>
        </p:blipFill>
        <p:spPr>
          <a:xfrm>
            <a:off x="7132970" y="1868247"/>
            <a:ext cx="4392753" cy="2157844"/>
          </a:xfrm>
          <a:prstGeom prst="rect">
            <a:avLst/>
          </a:prstGeom>
        </p:spPr>
      </p:pic>
    </p:spTree>
    <p:extLst>
      <p:ext uri="{BB962C8B-B14F-4D97-AF65-F5344CB8AC3E}">
        <p14:creationId xmlns:p14="http://schemas.microsoft.com/office/powerpoint/2010/main" val="2097913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7F64F0-2C69-E0C2-1809-D359F05A1F99}"/>
              </a:ext>
            </a:extLst>
          </p:cNvPr>
          <p:cNvSpPr>
            <a:spLocks noGrp="1"/>
          </p:cNvSpPr>
          <p:nvPr>
            <p:ph type="title"/>
          </p:nvPr>
        </p:nvSpPr>
        <p:spPr/>
        <p:txBody>
          <a:bodyPr/>
          <a:lstStyle/>
          <a:p>
            <a:r>
              <a:rPr lang="en-US" dirty="0"/>
              <a:t>Air Flow Basics for IAQ Modeling</a:t>
            </a:r>
          </a:p>
        </p:txBody>
      </p:sp>
      <p:sp>
        <p:nvSpPr>
          <p:cNvPr id="6" name="Text Placeholder 5">
            <a:extLst>
              <a:ext uri="{FF2B5EF4-FFF2-40B4-BE49-F238E27FC236}">
                <a16:creationId xmlns:a16="http://schemas.microsoft.com/office/drawing/2014/main" id="{002B2A29-CB91-060D-98FE-9EF4A0CA2B97}"/>
              </a:ext>
            </a:extLst>
          </p:cNvPr>
          <p:cNvSpPr>
            <a:spLocks noGrp="1"/>
          </p:cNvSpPr>
          <p:nvPr>
            <p:ph type="body" sz="quarter" idx="11"/>
          </p:nvPr>
        </p:nvSpPr>
        <p:spPr/>
        <p:txBody>
          <a:bodyPr/>
          <a:lstStyle/>
          <a:p>
            <a:r>
              <a:rPr lang="en-US" dirty="0">
                <a:latin typeface="+mj-lt"/>
              </a:rPr>
              <a:t>Air Flow</a:t>
            </a:r>
          </a:p>
          <a:p>
            <a:pPr lvl="1"/>
            <a:r>
              <a:rPr lang="en-US" dirty="0">
                <a:latin typeface="+mj-lt"/>
              </a:rPr>
              <a:t>Pressure Difference</a:t>
            </a:r>
          </a:p>
          <a:p>
            <a:pPr lvl="1"/>
            <a:r>
              <a:rPr lang="en-US" dirty="0">
                <a:latin typeface="+mj-lt"/>
              </a:rPr>
              <a:t>Continuous Path</a:t>
            </a:r>
          </a:p>
          <a:p>
            <a:pPr lvl="1"/>
            <a:endParaRPr lang="en-US" dirty="0">
              <a:latin typeface="+mj-lt"/>
            </a:endParaRPr>
          </a:p>
          <a:p>
            <a:r>
              <a:rPr lang="en-US" dirty="0">
                <a:latin typeface="+mj-lt"/>
              </a:rPr>
              <a:t>Pressure Difference</a:t>
            </a:r>
          </a:p>
          <a:p>
            <a:pPr lvl="1"/>
            <a:r>
              <a:rPr lang="en-US" dirty="0">
                <a:latin typeface="+mj-lt"/>
              </a:rPr>
              <a:t>Wind</a:t>
            </a:r>
          </a:p>
          <a:p>
            <a:pPr lvl="1"/>
            <a:r>
              <a:rPr lang="en-US" dirty="0">
                <a:latin typeface="+mj-lt"/>
              </a:rPr>
              <a:t>Stack</a:t>
            </a:r>
          </a:p>
          <a:p>
            <a:pPr lvl="1"/>
            <a:r>
              <a:rPr lang="en-US" dirty="0">
                <a:latin typeface="+mj-lt"/>
              </a:rPr>
              <a:t>Mechanical Drivers</a:t>
            </a:r>
          </a:p>
        </p:txBody>
      </p:sp>
      <p:pic>
        <p:nvPicPr>
          <p:cNvPr id="8" name="Picture 7" descr="Diagram of a stack effect and a stack effect diagram&#10;&#10;Description automatically generated">
            <a:extLst>
              <a:ext uri="{FF2B5EF4-FFF2-40B4-BE49-F238E27FC236}">
                <a16:creationId xmlns:a16="http://schemas.microsoft.com/office/drawing/2014/main" id="{FCB7C31A-4C7D-D3EE-CFFB-0A1A92E30B9E}"/>
              </a:ext>
            </a:extLst>
          </p:cNvPr>
          <p:cNvPicPr>
            <a:picLocks noChangeAspect="1"/>
          </p:cNvPicPr>
          <p:nvPr/>
        </p:nvPicPr>
        <p:blipFill>
          <a:blip r:embed="rId3"/>
          <a:stretch>
            <a:fillRect/>
          </a:stretch>
        </p:blipFill>
        <p:spPr>
          <a:xfrm>
            <a:off x="6324600" y="2315878"/>
            <a:ext cx="5029200" cy="2944368"/>
          </a:xfrm>
          <a:prstGeom prst="rect">
            <a:avLst/>
          </a:prstGeom>
        </p:spPr>
      </p:pic>
      <p:sp>
        <p:nvSpPr>
          <p:cNvPr id="2" name="Slide Number Placeholder 1">
            <a:extLst>
              <a:ext uri="{FF2B5EF4-FFF2-40B4-BE49-F238E27FC236}">
                <a16:creationId xmlns:a16="http://schemas.microsoft.com/office/drawing/2014/main" id="{9365447F-3C95-6217-66FE-7985913DD97F}"/>
              </a:ext>
            </a:extLst>
          </p:cNvPr>
          <p:cNvSpPr>
            <a:spLocks noGrp="1"/>
          </p:cNvSpPr>
          <p:nvPr>
            <p:ph type="sldNum" sz="quarter" idx="10"/>
          </p:nvPr>
        </p:nvSpPr>
        <p:spPr/>
        <p:txBody>
          <a:bodyPr/>
          <a:lstStyle/>
          <a:p>
            <a:fld id="{7B1B3024-A1D4-C04E-86A2-C13BC47B8EC2}" type="slidenum">
              <a:rPr lang="en-US" smtClean="0"/>
              <a:pPr/>
              <a:t>46</a:t>
            </a:fld>
            <a:endParaRPr lang="en-US"/>
          </a:p>
        </p:txBody>
      </p:sp>
    </p:spTree>
    <p:extLst>
      <p:ext uri="{BB962C8B-B14F-4D97-AF65-F5344CB8AC3E}">
        <p14:creationId xmlns:p14="http://schemas.microsoft.com/office/powerpoint/2010/main" val="794091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5BE40F-804E-64A1-25FD-2DBF6A5263B3}"/>
              </a:ext>
            </a:extLst>
          </p:cNvPr>
          <p:cNvSpPr>
            <a:spLocks noGrp="1"/>
          </p:cNvSpPr>
          <p:nvPr>
            <p:ph type="title"/>
          </p:nvPr>
        </p:nvSpPr>
        <p:spPr/>
        <p:txBody>
          <a:bodyPr/>
          <a:lstStyle/>
          <a:p>
            <a:r>
              <a:rPr lang="en-US" dirty="0"/>
              <a:t>Wind and Air Flow Leakage</a:t>
            </a:r>
          </a:p>
        </p:txBody>
      </p:sp>
      <p:sp>
        <p:nvSpPr>
          <p:cNvPr id="4" name="Text Placeholder 3">
            <a:extLst>
              <a:ext uri="{FF2B5EF4-FFF2-40B4-BE49-F238E27FC236}">
                <a16:creationId xmlns:a16="http://schemas.microsoft.com/office/drawing/2014/main" id="{E153E31B-381A-881B-494C-CE9763CFDAA0}"/>
              </a:ext>
            </a:extLst>
          </p:cNvPr>
          <p:cNvSpPr>
            <a:spLocks noGrp="1"/>
          </p:cNvSpPr>
          <p:nvPr>
            <p:ph type="body" sz="quarter" idx="11"/>
          </p:nvPr>
        </p:nvSpPr>
        <p:spPr/>
        <p:txBody>
          <a:bodyPr/>
          <a:lstStyle/>
          <a:p>
            <a:r>
              <a:rPr lang="en-US" dirty="0">
                <a:latin typeface="+mj-lt"/>
              </a:rPr>
              <a:t>Wind</a:t>
            </a:r>
          </a:p>
          <a:p>
            <a:r>
              <a:rPr lang="en-US" dirty="0">
                <a:latin typeface="+mj-lt"/>
              </a:rPr>
              <a:t>Leakage/infiltration (interior and exterior)</a:t>
            </a:r>
          </a:p>
        </p:txBody>
      </p:sp>
      <p:pic>
        <p:nvPicPr>
          <p:cNvPr id="10" name="Picture 9" descr="A diagram of a door and a diagram of a door&#10;&#10;Description automatically generated">
            <a:extLst>
              <a:ext uri="{FF2B5EF4-FFF2-40B4-BE49-F238E27FC236}">
                <a16:creationId xmlns:a16="http://schemas.microsoft.com/office/drawing/2014/main" id="{3C8811F8-0443-73EB-E3F7-4EE10C3062C2}"/>
              </a:ext>
            </a:extLst>
          </p:cNvPr>
          <p:cNvPicPr>
            <a:picLocks noChangeAspect="1"/>
          </p:cNvPicPr>
          <p:nvPr/>
        </p:nvPicPr>
        <p:blipFill>
          <a:blip r:embed="rId3"/>
          <a:stretch>
            <a:fillRect/>
          </a:stretch>
        </p:blipFill>
        <p:spPr>
          <a:xfrm>
            <a:off x="1165577" y="3239911"/>
            <a:ext cx="6353637" cy="2229549"/>
          </a:xfrm>
          <a:prstGeom prst="rect">
            <a:avLst/>
          </a:prstGeom>
        </p:spPr>
      </p:pic>
      <p:pic>
        <p:nvPicPr>
          <p:cNvPr id="12" name="Picture 11" descr="Diagram of a house with text on it&#10;&#10;Description automatically generated">
            <a:extLst>
              <a:ext uri="{FF2B5EF4-FFF2-40B4-BE49-F238E27FC236}">
                <a16:creationId xmlns:a16="http://schemas.microsoft.com/office/drawing/2014/main" id="{47558AB0-04FF-ABFC-E3E7-80E778C278D0}"/>
              </a:ext>
            </a:extLst>
          </p:cNvPr>
          <p:cNvPicPr>
            <a:picLocks noChangeAspect="1"/>
          </p:cNvPicPr>
          <p:nvPr/>
        </p:nvPicPr>
        <p:blipFill>
          <a:blip r:embed="rId4"/>
          <a:stretch>
            <a:fillRect/>
          </a:stretch>
        </p:blipFill>
        <p:spPr>
          <a:xfrm>
            <a:off x="7706239" y="2941520"/>
            <a:ext cx="3847234" cy="3177816"/>
          </a:xfrm>
          <a:prstGeom prst="rect">
            <a:avLst/>
          </a:prstGeom>
        </p:spPr>
      </p:pic>
      <p:sp>
        <p:nvSpPr>
          <p:cNvPr id="5" name="Slide Number Placeholder 4">
            <a:extLst>
              <a:ext uri="{FF2B5EF4-FFF2-40B4-BE49-F238E27FC236}">
                <a16:creationId xmlns:a16="http://schemas.microsoft.com/office/drawing/2014/main" id="{34CF77B0-3F35-9B19-DA92-492797BC5712}"/>
              </a:ext>
            </a:extLst>
          </p:cNvPr>
          <p:cNvSpPr>
            <a:spLocks noGrp="1"/>
          </p:cNvSpPr>
          <p:nvPr>
            <p:ph type="sldNum" sz="quarter" idx="10"/>
          </p:nvPr>
        </p:nvSpPr>
        <p:spPr/>
        <p:txBody>
          <a:bodyPr/>
          <a:lstStyle/>
          <a:p>
            <a:fld id="{7B1B3024-A1D4-C04E-86A2-C13BC47B8EC2}" type="slidenum">
              <a:rPr lang="en-US" smtClean="0"/>
              <a:pPr/>
              <a:t>47</a:t>
            </a:fld>
            <a:endParaRPr lang="en-US"/>
          </a:p>
        </p:txBody>
      </p:sp>
    </p:spTree>
    <p:extLst>
      <p:ext uri="{BB962C8B-B14F-4D97-AF65-F5344CB8AC3E}">
        <p14:creationId xmlns:p14="http://schemas.microsoft.com/office/powerpoint/2010/main" val="25081631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A49CE1-9967-7C9D-8060-437BC2FC195C}"/>
              </a:ext>
            </a:extLst>
          </p:cNvPr>
          <p:cNvSpPr>
            <a:spLocks noGrp="1"/>
          </p:cNvSpPr>
          <p:nvPr>
            <p:ph type="title"/>
          </p:nvPr>
        </p:nvSpPr>
        <p:spPr/>
        <p:txBody>
          <a:bodyPr/>
          <a:lstStyle/>
          <a:p>
            <a:r>
              <a:rPr lang="en-US" dirty="0"/>
              <a:t>IAQ Modeling Approaches</a:t>
            </a:r>
          </a:p>
        </p:txBody>
      </p:sp>
      <p:sp>
        <p:nvSpPr>
          <p:cNvPr id="4" name="Text Placeholder 3">
            <a:extLst>
              <a:ext uri="{FF2B5EF4-FFF2-40B4-BE49-F238E27FC236}">
                <a16:creationId xmlns:a16="http://schemas.microsoft.com/office/drawing/2014/main" id="{8A4B02F0-3E99-8A21-0DDB-28E25D3F195C}"/>
              </a:ext>
            </a:extLst>
          </p:cNvPr>
          <p:cNvSpPr>
            <a:spLocks noGrp="1"/>
          </p:cNvSpPr>
          <p:nvPr>
            <p:ph type="body" sz="quarter" idx="11"/>
          </p:nvPr>
        </p:nvSpPr>
        <p:spPr>
          <a:xfrm>
            <a:off x="1479550" y="1793875"/>
            <a:ext cx="5822002" cy="4927600"/>
          </a:xfrm>
        </p:spPr>
        <p:txBody>
          <a:bodyPr>
            <a:normAutofit fontScale="77500" lnSpcReduction="20000"/>
          </a:bodyPr>
          <a:lstStyle/>
          <a:p>
            <a:r>
              <a:rPr lang="en-US" b="1" dirty="0">
                <a:latin typeface="+mj-lt"/>
              </a:rPr>
              <a:t>Empirical Modeling: </a:t>
            </a:r>
            <a:r>
              <a:rPr lang="en-US" dirty="0">
                <a:latin typeface="+mj-lt"/>
              </a:rPr>
              <a:t>Empirical modeling approaches involve using observed data and statistical techniques to establish relationships between indoor pollutant levels and influencing factors. </a:t>
            </a:r>
          </a:p>
          <a:p>
            <a:endParaRPr lang="en-US" b="1" dirty="0">
              <a:latin typeface="+mj-lt"/>
            </a:endParaRPr>
          </a:p>
          <a:p>
            <a:r>
              <a:rPr lang="en-US" b="1" dirty="0">
                <a:latin typeface="+mj-lt"/>
              </a:rPr>
              <a:t>Multi-zone Models</a:t>
            </a:r>
            <a:r>
              <a:rPr lang="en-US" dirty="0">
                <a:latin typeface="+mj-lt"/>
              </a:rPr>
              <a:t>: Multi-zone models simplify indoor spaces into interconnected zones, balancing efficiency and accuracy for large-scale buildings. </a:t>
            </a:r>
          </a:p>
          <a:p>
            <a:pPr marL="0" indent="0">
              <a:buNone/>
            </a:pPr>
            <a:r>
              <a:rPr lang="en-US" dirty="0">
                <a:latin typeface="+mj-lt"/>
              </a:rPr>
              <a:t>   </a:t>
            </a:r>
          </a:p>
          <a:p>
            <a:r>
              <a:rPr lang="en-US" b="1" dirty="0">
                <a:latin typeface="+mj-lt"/>
              </a:rPr>
              <a:t>Computational Fluid Dynamics (CFD)</a:t>
            </a:r>
            <a:r>
              <a:rPr lang="en-US" dirty="0">
                <a:latin typeface="+mj-lt"/>
              </a:rPr>
              <a:t>: CFD modeling provides high-resolution simulations of airflow and pollutant transport but requires significant building-level-detail and computational resources.</a:t>
            </a:r>
          </a:p>
        </p:txBody>
      </p:sp>
      <p:sp>
        <p:nvSpPr>
          <p:cNvPr id="2" name="Slide Number Placeholder 1">
            <a:extLst>
              <a:ext uri="{FF2B5EF4-FFF2-40B4-BE49-F238E27FC236}">
                <a16:creationId xmlns:a16="http://schemas.microsoft.com/office/drawing/2014/main" id="{3D8F970F-42D2-5485-3E0E-0633CBCA6D0D}"/>
              </a:ext>
            </a:extLst>
          </p:cNvPr>
          <p:cNvSpPr>
            <a:spLocks noGrp="1"/>
          </p:cNvSpPr>
          <p:nvPr>
            <p:ph type="sldNum" sz="quarter" idx="10"/>
          </p:nvPr>
        </p:nvSpPr>
        <p:spPr/>
        <p:txBody>
          <a:bodyPr/>
          <a:lstStyle/>
          <a:p>
            <a:fld id="{7B1B3024-A1D4-C04E-86A2-C13BC47B8EC2}" type="slidenum">
              <a:rPr lang="en-US" smtClean="0"/>
              <a:pPr/>
              <a:t>48</a:t>
            </a:fld>
            <a:endParaRPr lang="en-US"/>
          </a:p>
        </p:txBody>
      </p:sp>
      <p:pic>
        <p:nvPicPr>
          <p:cNvPr id="5" name="Picture 2" descr="CONTAM SketchPad of small house ">
            <a:extLst>
              <a:ext uri="{FF2B5EF4-FFF2-40B4-BE49-F238E27FC236}">
                <a16:creationId xmlns:a16="http://schemas.microsoft.com/office/drawing/2014/main" id="{415D19F4-ED3A-8C15-C7EE-E2F30BDF66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3785" y="2134108"/>
            <a:ext cx="4118763" cy="151182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287114C-D338-028A-C186-E1A55B6596FA}"/>
              </a:ext>
            </a:extLst>
          </p:cNvPr>
          <p:cNvSpPr txBox="1"/>
          <p:nvPr/>
        </p:nvSpPr>
        <p:spPr>
          <a:xfrm>
            <a:off x="7573785" y="3645936"/>
            <a:ext cx="4118763" cy="646331"/>
          </a:xfrm>
          <a:prstGeom prst="rect">
            <a:avLst/>
          </a:prstGeom>
          <a:noFill/>
        </p:spPr>
        <p:txBody>
          <a:bodyPr wrap="square" rtlCol="0">
            <a:spAutoFit/>
          </a:bodyPr>
          <a:lstStyle/>
          <a:p>
            <a:pPr algn="ctr"/>
            <a:r>
              <a:rPr lang="en-US" dirty="0">
                <a:latin typeface="+mj-lt"/>
              </a:rPr>
              <a:t>CONTAM </a:t>
            </a:r>
            <a:r>
              <a:rPr lang="en-US" dirty="0" err="1">
                <a:latin typeface="+mj-lt"/>
              </a:rPr>
              <a:t>SketchPad</a:t>
            </a:r>
            <a:r>
              <a:rPr lang="en-US" dirty="0">
                <a:latin typeface="+mj-lt"/>
              </a:rPr>
              <a:t> with SketchUp Building</a:t>
            </a:r>
          </a:p>
        </p:txBody>
      </p:sp>
      <p:pic>
        <p:nvPicPr>
          <p:cNvPr id="7" name="Picture 6">
            <a:extLst>
              <a:ext uri="{FF2B5EF4-FFF2-40B4-BE49-F238E27FC236}">
                <a16:creationId xmlns:a16="http://schemas.microsoft.com/office/drawing/2014/main" id="{4B4B9B03-5CD4-C0BD-D602-2D9C55652D9F}"/>
              </a:ext>
            </a:extLst>
          </p:cNvPr>
          <p:cNvPicPr>
            <a:picLocks noChangeAspect="1"/>
          </p:cNvPicPr>
          <p:nvPr/>
        </p:nvPicPr>
        <p:blipFill>
          <a:blip r:embed="rId4"/>
          <a:stretch>
            <a:fillRect/>
          </a:stretch>
        </p:blipFill>
        <p:spPr>
          <a:xfrm>
            <a:off x="8610600" y="4364561"/>
            <a:ext cx="2058262" cy="1710583"/>
          </a:xfrm>
          <a:prstGeom prst="rect">
            <a:avLst/>
          </a:prstGeom>
        </p:spPr>
      </p:pic>
      <p:sp>
        <p:nvSpPr>
          <p:cNvPr id="8" name="TextBox 7">
            <a:extLst>
              <a:ext uri="{FF2B5EF4-FFF2-40B4-BE49-F238E27FC236}">
                <a16:creationId xmlns:a16="http://schemas.microsoft.com/office/drawing/2014/main" id="{753A52A1-C4B9-5133-B6E7-78DD32281CA3}"/>
              </a:ext>
            </a:extLst>
          </p:cNvPr>
          <p:cNvSpPr txBox="1"/>
          <p:nvPr/>
        </p:nvSpPr>
        <p:spPr>
          <a:xfrm>
            <a:off x="8198822" y="6075144"/>
            <a:ext cx="2743200" cy="646331"/>
          </a:xfrm>
          <a:prstGeom prst="rect">
            <a:avLst/>
          </a:prstGeom>
          <a:noFill/>
        </p:spPr>
        <p:txBody>
          <a:bodyPr wrap="square">
            <a:spAutoFit/>
          </a:bodyPr>
          <a:lstStyle/>
          <a:p>
            <a:pPr algn="ctr"/>
            <a:r>
              <a:rPr lang="en-US" dirty="0">
                <a:latin typeface="+mj-lt"/>
              </a:rPr>
              <a:t>QUIC Dispersion Modeling System</a:t>
            </a:r>
          </a:p>
        </p:txBody>
      </p:sp>
    </p:spTree>
    <p:extLst>
      <p:ext uri="{BB962C8B-B14F-4D97-AF65-F5344CB8AC3E}">
        <p14:creationId xmlns:p14="http://schemas.microsoft.com/office/powerpoint/2010/main" val="26220930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90F961-22A6-7F5A-E560-451C0428F756}"/>
              </a:ext>
            </a:extLst>
          </p:cNvPr>
          <p:cNvSpPr>
            <a:spLocks noGrp="1"/>
          </p:cNvSpPr>
          <p:nvPr>
            <p:ph type="title"/>
          </p:nvPr>
        </p:nvSpPr>
        <p:spPr/>
        <p:txBody>
          <a:bodyPr/>
          <a:lstStyle/>
          <a:p>
            <a:r>
              <a:rPr lang="en-US" sz="4400" b="0" dirty="0">
                <a:solidFill>
                  <a:srgbClr val="006633"/>
                </a:solidFill>
                <a:latin typeface="+mj-lt"/>
                <a:cs typeface="Arial"/>
              </a:rPr>
              <a:t>3D and Indoor CBRN Modeling Tools</a:t>
            </a:r>
            <a:endParaRPr lang="en-US" dirty="0"/>
          </a:p>
        </p:txBody>
      </p:sp>
      <p:sp>
        <p:nvSpPr>
          <p:cNvPr id="7" name="Content Placeholder 6">
            <a:extLst>
              <a:ext uri="{FF2B5EF4-FFF2-40B4-BE49-F238E27FC236}">
                <a16:creationId xmlns:a16="http://schemas.microsoft.com/office/drawing/2014/main" id="{12863663-EF3C-6894-F4FE-AE89CC490B41}"/>
              </a:ext>
            </a:extLst>
          </p:cNvPr>
          <p:cNvSpPr>
            <a:spLocks noGrp="1"/>
          </p:cNvSpPr>
          <p:nvPr>
            <p:ph sz="half" idx="2"/>
          </p:nvPr>
        </p:nvSpPr>
        <p:spPr>
          <a:xfrm>
            <a:off x="1471552" y="1636889"/>
            <a:ext cx="9314817" cy="5137854"/>
          </a:xfrm>
        </p:spPr>
        <p:txBody>
          <a:bodyPr/>
          <a:lstStyle/>
          <a:p>
            <a:r>
              <a:rPr lang="en-US" b="1" dirty="0">
                <a:solidFill>
                  <a:srgbClr val="006633"/>
                </a:solidFill>
              </a:rPr>
              <a:t>3D CBRN Contamination Transport</a:t>
            </a:r>
          </a:p>
          <a:p>
            <a:pPr marL="457200" indent="-457200">
              <a:buFont typeface="Arial" panose="020B0604020202020204" pitchFamily="34" charset="0"/>
              <a:buChar char="•"/>
            </a:pPr>
            <a:r>
              <a:rPr lang="en-US" dirty="0">
                <a:solidFill>
                  <a:srgbClr val="006633"/>
                </a:solidFill>
              </a:rPr>
              <a:t>AEOLOS </a:t>
            </a:r>
          </a:p>
          <a:p>
            <a:pPr marL="457200" indent="-457200">
              <a:buFont typeface="Arial" panose="020B0604020202020204" pitchFamily="34" charset="0"/>
              <a:buChar char="•"/>
            </a:pPr>
            <a:r>
              <a:rPr lang="en-US" dirty="0">
                <a:solidFill>
                  <a:srgbClr val="006633"/>
                </a:solidFill>
              </a:rPr>
              <a:t>Contaminant Transport Analyst (CT-Analyst) </a:t>
            </a:r>
          </a:p>
          <a:p>
            <a:pPr marL="457200" indent="-457200">
              <a:buFont typeface="Arial" panose="020B0604020202020204" pitchFamily="34" charset="0"/>
              <a:buChar char="•"/>
            </a:pPr>
            <a:r>
              <a:rPr lang="en-US" dirty="0">
                <a:solidFill>
                  <a:srgbClr val="006633"/>
                </a:solidFill>
              </a:rPr>
              <a:t>Quick Urban &amp; Industrial Complex (QUIC) Dispersion Modeling System</a:t>
            </a:r>
          </a:p>
          <a:p>
            <a:pPr marL="457200" indent="-457200">
              <a:buFont typeface="Arial" panose="020B0604020202020204" pitchFamily="34" charset="0"/>
              <a:buChar char="•"/>
            </a:pPr>
            <a:endParaRPr lang="en-US" b="1" dirty="0">
              <a:solidFill>
                <a:srgbClr val="006633"/>
              </a:solidFill>
            </a:endParaRPr>
          </a:p>
          <a:p>
            <a:r>
              <a:rPr lang="en-US" b="1" dirty="0">
                <a:solidFill>
                  <a:srgbClr val="002060"/>
                </a:solidFill>
              </a:rPr>
              <a:t>Indoor CBRN Contamination Transport</a:t>
            </a:r>
          </a:p>
          <a:p>
            <a:pPr marL="457200" indent="-457200">
              <a:buFont typeface="Arial" panose="020B0604020202020204" pitchFamily="34" charset="0"/>
              <a:buChar char="•"/>
            </a:pPr>
            <a:r>
              <a:rPr lang="en-US" dirty="0">
                <a:solidFill>
                  <a:srgbClr val="002060"/>
                </a:solidFill>
              </a:rPr>
              <a:t>CONTAM (within HPAC) </a:t>
            </a:r>
          </a:p>
          <a:p>
            <a:pPr marL="457200" indent="-457200">
              <a:buFont typeface="Arial" panose="020B0604020202020204" pitchFamily="34" charset="0"/>
              <a:buChar char="•"/>
            </a:pPr>
            <a:r>
              <a:rPr lang="en-US" dirty="0">
                <a:solidFill>
                  <a:srgbClr val="002060"/>
                </a:solidFill>
              </a:rPr>
              <a:t>Integrated Indoor-Outdoor Air Calculator (IIOAC)</a:t>
            </a:r>
          </a:p>
        </p:txBody>
      </p:sp>
      <p:sp>
        <p:nvSpPr>
          <p:cNvPr id="4" name="Slide Number Placeholder 3">
            <a:extLst>
              <a:ext uri="{FF2B5EF4-FFF2-40B4-BE49-F238E27FC236}">
                <a16:creationId xmlns:a16="http://schemas.microsoft.com/office/drawing/2014/main" id="{4AD683DC-077F-0821-E54D-6483457BFBA3}"/>
              </a:ext>
            </a:extLst>
          </p:cNvPr>
          <p:cNvSpPr>
            <a:spLocks noGrp="1"/>
          </p:cNvSpPr>
          <p:nvPr>
            <p:ph type="sldNum" sz="quarter" idx="12"/>
          </p:nvPr>
        </p:nvSpPr>
        <p:spPr/>
        <p:txBody>
          <a:bodyPr/>
          <a:lstStyle/>
          <a:p>
            <a:fld id="{7B1B3024-A1D4-C04E-86A2-C13BC47B8EC2}" type="slidenum">
              <a:rPr lang="en-US" smtClean="0">
                <a:latin typeface="+mj-lt"/>
              </a:rPr>
              <a:t>49</a:t>
            </a:fld>
            <a:endParaRPr lang="en-US">
              <a:latin typeface="+mj-lt"/>
            </a:endParaRPr>
          </a:p>
        </p:txBody>
      </p:sp>
      <p:sp>
        <p:nvSpPr>
          <p:cNvPr id="9" name="TextBox 8">
            <a:extLst>
              <a:ext uri="{FF2B5EF4-FFF2-40B4-BE49-F238E27FC236}">
                <a16:creationId xmlns:a16="http://schemas.microsoft.com/office/drawing/2014/main" id="{D206C3FD-51C6-226E-83CD-04E1839CE0DE}"/>
              </a:ext>
            </a:extLst>
          </p:cNvPr>
          <p:cNvSpPr txBox="1"/>
          <p:nvPr/>
        </p:nvSpPr>
        <p:spPr>
          <a:xfrm>
            <a:off x="1471553" y="1050058"/>
            <a:ext cx="10319670" cy="453320"/>
          </a:xfrm>
          <a:prstGeom prst="rect">
            <a:avLst/>
          </a:prstGeom>
          <a:solidFill>
            <a:srgbClr val="FFCD00"/>
          </a:solidFill>
        </p:spPr>
        <p:txBody>
          <a:bodyPr vert="horz" lIns="91440" tIns="45720" rIns="91440" bIns="45720" rtlCol="0" anchor="b" anchorCtr="0">
            <a:normAutofit fontScale="97500"/>
          </a:bodyPr>
          <a:lstStyle>
            <a:defPPr>
              <a:defRPr lang="en-US"/>
            </a:defPPr>
            <a:lvl1pPr algn="ctr">
              <a:lnSpc>
                <a:spcPct val="90000"/>
              </a:lnSpc>
              <a:spcBef>
                <a:spcPct val="0"/>
              </a:spcBef>
              <a:buNone/>
              <a:defRPr sz="2400" b="1" i="0">
                <a:solidFill>
                  <a:srgbClr val="006633"/>
                </a:solidFill>
                <a:latin typeface="+mj-lt"/>
                <a:ea typeface="Cambria"/>
                <a:cs typeface="Arial"/>
              </a:defRPr>
            </a:lvl1pPr>
          </a:lstStyle>
          <a:p>
            <a:r>
              <a:rPr lang="en-US" dirty="0"/>
              <a:t>FEMA Urban/Structural CBRN Modeling Tools</a:t>
            </a:r>
          </a:p>
        </p:txBody>
      </p:sp>
      <p:sp>
        <p:nvSpPr>
          <p:cNvPr id="3" name="TextBox 2">
            <a:extLst>
              <a:ext uri="{FF2B5EF4-FFF2-40B4-BE49-F238E27FC236}">
                <a16:creationId xmlns:a16="http://schemas.microsoft.com/office/drawing/2014/main" id="{51676D79-8DA8-4915-0542-B0381469C19A}"/>
              </a:ext>
            </a:extLst>
          </p:cNvPr>
          <p:cNvSpPr txBox="1"/>
          <p:nvPr/>
        </p:nvSpPr>
        <p:spPr>
          <a:xfrm>
            <a:off x="9976195" y="6134557"/>
            <a:ext cx="2215805" cy="369332"/>
          </a:xfrm>
          <a:prstGeom prst="rect">
            <a:avLst/>
          </a:prstGeom>
          <a:noFill/>
        </p:spPr>
        <p:txBody>
          <a:bodyPr wrap="square">
            <a:spAutoFit/>
          </a:bodyPr>
          <a:lstStyle/>
          <a:p>
            <a:r>
              <a:rPr lang="en-US" dirty="0"/>
              <a:t>\cite{</a:t>
            </a:r>
            <a:r>
              <a:rPr lang="en-US" dirty="0" err="1"/>
              <a:t>femaPlanning</a:t>
            </a:r>
            <a:r>
              <a:rPr lang="en-US" dirty="0"/>
              <a:t>}</a:t>
            </a:r>
          </a:p>
        </p:txBody>
      </p:sp>
      <p:sp>
        <p:nvSpPr>
          <p:cNvPr id="8" name="TextBox 7">
            <a:extLst>
              <a:ext uri="{FF2B5EF4-FFF2-40B4-BE49-F238E27FC236}">
                <a16:creationId xmlns:a16="http://schemas.microsoft.com/office/drawing/2014/main" id="{295CD6DF-7A04-697E-8461-A2FD4CDA4EE8}"/>
              </a:ext>
            </a:extLst>
          </p:cNvPr>
          <p:cNvSpPr txBox="1"/>
          <p:nvPr/>
        </p:nvSpPr>
        <p:spPr>
          <a:xfrm>
            <a:off x="8186895" y="6452734"/>
            <a:ext cx="6094324" cy="369332"/>
          </a:xfrm>
          <a:prstGeom prst="rect">
            <a:avLst/>
          </a:prstGeom>
          <a:noFill/>
        </p:spPr>
        <p:txBody>
          <a:bodyPr wrap="square">
            <a:spAutoFit/>
          </a:bodyPr>
          <a:lstStyle/>
          <a:p>
            <a:r>
              <a:rPr lang="en-US" dirty="0"/>
              <a:t>\cite{EPACBRNModelingPrograms2020}</a:t>
            </a:r>
          </a:p>
        </p:txBody>
      </p:sp>
    </p:spTree>
    <p:extLst>
      <p:ext uri="{BB962C8B-B14F-4D97-AF65-F5344CB8AC3E}">
        <p14:creationId xmlns:p14="http://schemas.microsoft.com/office/powerpoint/2010/main" val="4232416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6D464C-F3AD-5FBB-879A-0400F4EB6282}"/>
              </a:ext>
            </a:extLst>
          </p:cNvPr>
          <p:cNvSpPr>
            <a:spLocks noGrp="1"/>
          </p:cNvSpPr>
          <p:nvPr>
            <p:ph type="title"/>
          </p:nvPr>
        </p:nvSpPr>
        <p:spPr/>
        <p:txBody>
          <a:bodyPr/>
          <a:lstStyle/>
          <a:p>
            <a:r>
              <a:rPr lang="en-US" dirty="0"/>
              <a:t>Introduction (Cont.)</a:t>
            </a:r>
          </a:p>
        </p:txBody>
      </p:sp>
      <p:sp>
        <p:nvSpPr>
          <p:cNvPr id="5" name="Text Placeholder 4">
            <a:extLst>
              <a:ext uri="{FF2B5EF4-FFF2-40B4-BE49-F238E27FC236}">
                <a16:creationId xmlns:a16="http://schemas.microsoft.com/office/drawing/2014/main" id="{91E9EC84-791C-4BF5-E9AE-EEC9144D5DAA}"/>
              </a:ext>
            </a:extLst>
          </p:cNvPr>
          <p:cNvSpPr txBox="1">
            <a:spLocks noGrp="1"/>
          </p:cNvSpPr>
          <p:nvPr>
            <p:ph type="body" sz="quarter" idx="11"/>
          </p:nvPr>
        </p:nvSpPr>
        <p:spPr>
          <a:xfrm>
            <a:off x="1479550" y="2085692"/>
            <a:ext cx="9759950" cy="3801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R="0" lvl="0" indent="0" eaLnBrk="0" fontAlgn="base" hangingPunct="0">
              <a:lnSpc>
                <a:spcPct val="100000"/>
              </a:lnSpc>
              <a:spcBef>
                <a:spcPct val="0"/>
              </a:spcBef>
              <a:spcAft>
                <a:spcPct val="0"/>
              </a:spcAft>
              <a:buClrTx/>
              <a:buSzTx/>
              <a:buFontTx/>
              <a:buChar char="•"/>
              <a:tabLst/>
              <a:defRPr kumimoji="0" sz="2400" b="1" i="0" u="none" strike="noStrike" cap="none" normalizeH="0" baseline="0">
                <a:ln>
                  <a:noFill/>
                </a:ln>
                <a:effectLst/>
                <a:latin typeface="+mj-lt"/>
                <a:cs typeface="Arial" panose="020B0604020202020204" pitchFamily="34" charset="0"/>
              </a:defRPr>
            </a:lvl1pPr>
            <a:lvl2pPr lvl="1" indent="0" eaLnBrk="0" fontAlgn="base" hangingPunct="0">
              <a:lnSpc>
                <a:spcPct val="100000"/>
              </a:lnSpc>
              <a:spcBef>
                <a:spcPct val="0"/>
              </a:spcBef>
              <a:spcAft>
                <a:spcPct val="0"/>
              </a:spcAft>
              <a:buFontTx/>
              <a:buChar char="•"/>
              <a:defRPr kumimoji="0" sz="2400" b="0" i="0" u="none" strike="noStrike" cap="none" normalizeH="0" baseline="0">
                <a:ln>
                  <a:noFill/>
                </a:ln>
                <a:effectLst/>
                <a:latin typeface="+mj-lt"/>
                <a:cs typeface="Arial" panose="020B0604020202020204" pitchFamily="34" charset="0"/>
              </a:defRPr>
            </a:lvl2pPr>
            <a:lvl3pPr marL="1143000" indent="-228600">
              <a:lnSpc>
                <a:spcPct val="100000"/>
              </a:lnSpc>
              <a:spcBef>
                <a:spcPts val="500"/>
              </a:spcBef>
              <a:buFont typeface="Arial" panose="020B0604020202020204" pitchFamily="34" charset="0"/>
              <a:buChar char="•"/>
              <a:defRPr sz="2000" b="0" i="0">
                <a:latin typeface="Arial" panose="020B0604020202020204" pitchFamily="34" charset="0"/>
                <a:cs typeface="Arial" panose="020B0604020202020204" pitchFamily="34" charset="0"/>
              </a:defRPr>
            </a:lvl3pPr>
            <a:lvl4pPr marL="1600200" indent="-228600">
              <a:lnSpc>
                <a:spcPct val="100000"/>
              </a:lnSpc>
              <a:spcBef>
                <a:spcPts val="500"/>
              </a:spcBef>
              <a:buFont typeface="Arial" panose="020B0604020202020204" pitchFamily="34" charset="0"/>
              <a:buChar char="•"/>
              <a:defRPr b="0" i="0">
                <a:latin typeface="Arial" panose="020B0604020202020204" pitchFamily="34" charset="0"/>
                <a:cs typeface="Arial" panose="020B0604020202020204" pitchFamily="34" charset="0"/>
              </a:defRPr>
            </a:lvl4pPr>
            <a:lvl5pPr marL="2057400" indent="-228600">
              <a:lnSpc>
                <a:spcPct val="100000"/>
              </a:lnSpc>
              <a:spcBef>
                <a:spcPts val="500"/>
              </a:spcBef>
              <a:buFont typeface="Arial" panose="020B0604020202020204" pitchFamily="34" charset="0"/>
              <a:buChar char="•"/>
              <a:defRPr b="0" i="0">
                <a:latin typeface="Arial" panose="020B0604020202020204" pitchFamily="34" charset="0"/>
                <a:cs typeface="Arial" panose="020B06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buNone/>
            </a:pPr>
            <a:r>
              <a:rPr lang="en-US" altLang="en-US" dirty="0"/>
              <a:t>Sources &amp; Measurement of IAQ</a:t>
            </a:r>
          </a:p>
          <a:p>
            <a:pPr lvl="1"/>
            <a:r>
              <a:rPr lang="en-US" altLang="en-US" dirty="0"/>
              <a:t> Contaminants originate from indoor and outdoor sources</a:t>
            </a:r>
          </a:p>
          <a:p>
            <a:pPr lvl="2"/>
            <a:r>
              <a:rPr lang="en-US" altLang="en-US" dirty="0">
                <a:latin typeface="+mj-lt"/>
              </a:rPr>
              <a:t>Carbon dioxide (CO₂) &amp; carbon monoxide (CO)</a:t>
            </a:r>
          </a:p>
          <a:p>
            <a:pPr lvl="2"/>
            <a:r>
              <a:rPr lang="en-US" altLang="en-US" dirty="0">
                <a:latin typeface="+mj-lt"/>
              </a:rPr>
              <a:t>Volatile organic compounds (VOCs) &amp; airborne dust</a:t>
            </a:r>
          </a:p>
          <a:p>
            <a:pPr lvl="2"/>
            <a:r>
              <a:rPr lang="en-US" altLang="en-US" b="1" dirty="0">
                <a:latin typeface="+mj-lt"/>
              </a:rPr>
              <a:t>Malicious releases </a:t>
            </a:r>
          </a:p>
          <a:p>
            <a:pPr lvl="1"/>
            <a:r>
              <a:rPr lang="en-US" altLang="en-US" dirty="0"/>
              <a:t> Key IAQ parameters:</a:t>
            </a:r>
          </a:p>
          <a:p>
            <a:pPr lvl="2"/>
            <a:r>
              <a:rPr lang="en-US" altLang="en-US" dirty="0">
                <a:latin typeface="+mj-lt"/>
              </a:rPr>
              <a:t> Interior temperature &amp; relative humidity</a:t>
            </a:r>
          </a:p>
          <a:p>
            <a:pPr lvl="2"/>
            <a:r>
              <a:rPr lang="en-US" altLang="en-US" dirty="0">
                <a:latin typeface="+mj-lt"/>
              </a:rPr>
              <a:t> Weather</a:t>
            </a:r>
          </a:p>
          <a:p>
            <a:pPr lvl="2"/>
            <a:r>
              <a:rPr lang="en-US" altLang="en-US" dirty="0">
                <a:latin typeface="+mj-lt"/>
              </a:rPr>
              <a:t> Air-flow paths and mechanical ventilation </a:t>
            </a:r>
          </a:p>
          <a:p>
            <a:pPr lvl="1"/>
            <a:r>
              <a:rPr lang="en-US" altLang="en-US" dirty="0"/>
              <a:t> Standards set by ASHRAE &amp; OSHA</a:t>
            </a:r>
          </a:p>
        </p:txBody>
      </p:sp>
    </p:spTree>
    <p:extLst>
      <p:ext uri="{BB962C8B-B14F-4D97-AF65-F5344CB8AC3E}">
        <p14:creationId xmlns:p14="http://schemas.microsoft.com/office/powerpoint/2010/main" val="38042448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0A8902-DA24-E75D-6FCC-D85F6DA46342}"/>
              </a:ext>
            </a:extLst>
          </p:cNvPr>
          <p:cNvSpPr>
            <a:spLocks noGrp="1"/>
          </p:cNvSpPr>
          <p:nvPr>
            <p:ph type="title"/>
          </p:nvPr>
        </p:nvSpPr>
        <p:spPr/>
        <p:txBody>
          <a:bodyPr>
            <a:normAutofit/>
          </a:bodyPr>
          <a:lstStyle/>
          <a:p>
            <a:r>
              <a:rPr lang="en-US" sz="4400" b="0" dirty="0">
                <a:solidFill>
                  <a:srgbClr val="006633"/>
                </a:solidFill>
                <a:latin typeface="+mj-lt"/>
                <a:cs typeface="Arial"/>
              </a:rPr>
              <a:t>3D CBRN Modeling Tools</a:t>
            </a:r>
            <a:endParaRPr lang="en-US" dirty="0"/>
          </a:p>
        </p:txBody>
      </p:sp>
      <p:sp>
        <p:nvSpPr>
          <p:cNvPr id="6" name="Content Placeholder 5">
            <a:extLst>
              <a:ext uri="{FF2B5EF4-FFF2-40B4-BE49-F238E27FC236}">
                <a16:creationId xmlns:a16="http://schemas.microsoft.com/office/drawing/2014/main" id="{A25503C6-4D38-478C-5CC7-1B4DE9D73F1E}"/>
              </a:ext>
            </a:extLst>
          </p:cNvPr>
          <p:cNvSpPr>
            <a:spLocks noGrp="1"/>
          </p:cNvSpPr>
          <p:nvPr>
            <p:ph sz="half" idx="2"/>
          </p:nvPr>
        </p:nvSpPr>
        <p:spPr>
          <a:xfrm>
            <a:off x="1471552" y="1116794"/>
            <a:ext cx="9314817" cy="5657949"/>
          </a:xfrm>
        </p:spPr>
        <p:txBody>
          <a:bodyPr/>
          <a:lstStyle/>
          <a:p>
            <a:pPr marL="342900" indent="-342900">
              <a:buFont typeface="Arial" panose="020B0604020202020204" pitchFamily="34" charset="0"/>
              <a:buChar char="•"/>
            </a:pPr>
            <a:r>
              <a:rPr lang="en-US" dirty="0"/>
              <a:t>AEOLOS—Lawerence Livermore National Labs \cite{</a:t>
            </a:r>
            <a:r>
              <a:rPr lang="en-US" dirty="0" err="1"/>
              <a:t>aeolusWeb</a:t>
            </a:r>
            <a:r>
              <a:rPr lang="en-US" dirty="0"/>
              <a:t>} \cite{GowardhanAeolus2017}</a:t>
            </a:r>
          </a:p>
          <a:p>
            <a:pPr marL="342900" indent="-342900">
              <a:buFont typeface="Arial" panose="020B0604020202020204" pitchFamily="34" charset="0"/>
              <a:buChar char="•"/>
            </a:pPr>
            <a:r>
              <a:rPr lang="en-US" dirty="0"/>
              <a:t>CT-Analyst—Naval Research Labs \cite{mosesCTAnalyst2014} \cite{kijewskiCT2009}</a:t>
            </a:r>
          </a:p>
          <a:p>
            <a:pPr marL="342900" indent="-342900">
              <a:buFont typeface="Arial" panose="020B0604020202020204" pitchFamily="34" charset="0"/>
              <a:buChar char="•"/>
            </a:pPr>
            <a:r>
              <a:rPr lang="en-US" dirty="0"/>
              <a:t>QUIC Dispersion Modeling System – Los Alamos National Labs \cite{</a:t>
            </a:r>
            <a:r>
              <a:rPr lang="en-US" dirty="0" err="1"/>
              <a:t>quicLANL</a:t>
            </a:r>
            <a:r>
              <a:rPr lang="en-US" dirty="0"/>
              <a:t>}</a:t>
            </a:r>
          </a:p>
        </p:txBody>
      </p:sp>
      <p:sp>
        <p:nvSpPr>
          <p:cNvPr id="2" name="Slide Number Placeholder 1">
            <a:extLst>
              <a:ext uri="{FF2B5EF4-FFF2-40B4-BE49-F238E27FC236}">
                <a16:creationId xmlns:a16="http://schemas.microsoft.com/office/drawing/2014/main" id="{5E373A69-D838-0D98-FE75-11FB52BB9966}"/>
              </a:ext>
            </a:extLst>
          </p:cNvPr>
          <p:cNvSpPr>
            <a:spLocks noGrp="1"/>
          </p:cNvSpPr>
          <p:nvPr>
            <p:ph type="sldNum" sz="quarter" idx="12"/>
          </p:nvPr>
        </p:nvSpPr>
        <p:spPr/>
        <p:txBody>
          <a:bodyPr/>
          <a:lstStyle/>
          <a:p>
            <a:fld id="{7B1B3024-A1D4-C04E-86A2-C13BC47B8EC2}" type="slidenum">
              <a:rPr lang="en-US" smtClean="0">
                <a:latin typeface="+mj-lt"/>
              </a:rPr>
              <a:t>50</a:t>
            </a:fld>
            <a:endParaRPr lang="en-US">
              <a:latin typeface="+mj-lt"/>
            </a:endParaRPr>
          </a:p>
        </p:txBody>
      </p:sp>
      <p:sp>
        <p:nvSpPr>
          <p:cNvPr id="10" name="TextBox 9">
            <a:extLst>
              <a:ext uri="{FF2B5EF4-FFF2-40B4-BE49-F238E27FC236}">
                <a16:creationId xmlns:a16="http://schemas.microsoft.com/office/drawing/2014/main" id="{683E5360-B05B-4A23-AD41-F2DFF6C9385E}"/>
              </a:ext>
            </a:extLst>
          </p:cNvPr>
          <p:cNvSpPr txBox="1"/>
          <p:nvPr/>
        </p:nvSpPr>
        <p:spPr>
          <a:xfrm>
            <a:off x="1405631" y="5947953"/>
            <a:ext cx="2309307" cy="646331"/>
          </a:xfrm>
          <a:prstGeom prst="rect">
            <a:avLst/>
          </a:prstGeom>
          <a:noFill/>
        </p:spPr>
        <p:txBody>
          <a:bodyPr wrap="square">
            <a:spAutoFit/>
          </a:bodyPr>
          <a:lstStyle/>
          <a:p>
            <a:pPr algn="ctr"/>
            <a:r>
              <a:rPr lang="en-US" dirty="0">
                <a:latin typeface="+mj-lt"/>
              </a:rPr>
              <a:t>AEOLUS Simulation Results</a:t>
            </a:r>
          </a:p>
        </p:txBody>
      </p:sp>
      <p:pic>
        <p:nvPicPr>
          <p:cNvPr id="13" name="Picture 12">
            <a:extLst>
              <a:ext uri="{FF2B5EF4-FFF2-40B4-BE49-F238E27FC236}">
                <a16:creationId xmlns:a16="http://schemas.microsoft.com/office/drawing/2014/main" id="{202CDB5F-B664-27AD-47F4-9A8C5B3F947F}"/>
              </a:ext>
            </a:extLst>
          </p:cNvPr>
          <p:cNvPicPr>
            <a:picLocks noChangeAspect="1"/>
          </p:cNvPicPr>
          <p:nvPr/>
        </p:nvPicPr>
        <p:blipFill>
          <a:blip r:embed="rId3"/>
          <a:stretch>
            <a:fillRect/>
          </a:stretch>
        </p:blipFill>
        <p:spPr>
          <a:xfrm>
            <a:off x="8198822" y="3599801"/>
            <a:ext cx="2747490" cy="2283387"/>
          </a:xfrm>
          <a:prstGeom prst="rect">
            <a:avLst/>
          </a:prstGeom>
        </p:spPr>
      </p:pic>
      <p:sp>
        <p:nvSpPr>
          <p:cNvPr id="14" name="TextBox 13">
            <a:extLst>
              <a:ext uri="{FF2B5EF4-FFF2-40B4-BE49-F238E27FC236}">
                <a16:creationId xmlns:a16="http://schemas.microsoft.com/office/drawing/2014/main" id="{5DEC0540-D19F-31DB-348B-17F046C64E21}"/>
              </a:ext>
            </a:extLst>
          </p:cNvPr>
          <p:cNvSpPr txBox="1"/>
          <p:nvPr/>
        </p:nvSpPr>
        <p:spPr>
          <a:xfrm>
            <a:off x="8192790" y="5883188"/>
            <a:ext cx="2743200" cy="646331"/>
          </a:xfrm>
          <a:prstGeom prst="rect">
            <a:avLst/>
          </a:prstGeom>
          <a:noFill/>
        </p:spPr>
        <p:txBody>
          <a:bodyPr wrap="square">
            <a:spAutoFit/>
          </a:bodyPr>
          <a:lstStyle/>
          <a:p>
            <a:pPr algn="ctr"/>
            <a:r>
              <a:rPr lang="en-US" dirty="0">
                <a:latin typeface="+mj-lt"/>
              </a:rPr>
              <a:t>QUIC Dispersion Modeling System</a:t>
            </a:r>
          </a:p>
        </p:txBody>
      </p:sp>
      <p:sp>
        <p:nvSpPr>
          <p:cNvPr id="16" name="TextBox 15">
            <a:extLst>
              <a:ext uri="{FF2B5EF4-FFF2-40B4-BE49-F238E27FC236}">
                <a16:creationId xmlns:a16="http://schemas.microsoft.com/office/drawing/2014/main" id="{887F4E6F-0B8E-2211-D449-CFFEFEBA19C8}"/>
              </a:ext>
            </a:extLst>
          </p:cNvPr>
          <p:cNvSpPr txBox="1"/>
          <p:nvPr/>
        </p:nvSpPr>
        <p:spPr>
          <a:xfrm>
            <a:off x="5059904" y="5883188"/>
            <a:ext cx="2382461" cy="646331"/>
          </a:xfrm>
          <a:prstGeom prst="rect">
            <a:avLst/>
          </a:prstGeom>
          <a:noFill/>
        </p:spPr>
        <p:txBody>
          <a:bodyPr wrap="square">
            <a:spAutoFit/>
          </a:bodyPr>
          <a:lstStyle/>
          <a:p>
            <a:pPr algn="ctr"/>
            <a:r>
              <a:rPr lang="en-US" dirty="0">
                <a:latin typeface="+mj-lt"/>
              </a:rPr>
              <a:t>CT-Analyst GUI with Results</a:t>
            </a:r>
          </a:p>
        </p:txBody>
      </p:sp>
      <p:pic>
        <p:nvPicPr>
          <p:cNvPr id="17" name="Picture 16">
            <a:extLst>
              <a:ext uri="{FF2B5EF4-FFF2-40B4-BE49-F238E27FC236}">
                <a16:creationId xmlns:a16="http://schemas.microsoft.com/office/drawing/2014/main" id="{FD30C401-B3A2-B430-0E01-A39C1E967BC7}"/>
              </a:ext>
            </a:extLst>
          </p:cNvPr>
          <p:cNvPicPr>
            <a:picLocks noChangeAspect="1"/>
          </p:cNvPicPr>
          <p:nvPr/>
        </p:nvPicPr>
        <p:blipFill>
          <a:blip r:embed="rId4"/>
          <a:stretch>
            <a:fillRect/>
          </a:stretch>
        </p:blipFill>
        <p:spPr>
          <a:xfrm>
            <a:off x="4539647" y="3765427"/>
            <a:ext cx="3112706" cy="1929877"/>
          </a:xfrm>
          <a:prstGeom prst="rect">
            <a:avLst/>
          </a:prstGeom>
        </p:spPr>
      </p:pic>
      <p:pic>
        <p:nvPicPr>
          <p:cNvPr id="19" name="Picture 18">
            <a:extLst>
              <a:ext uri="{FF2B5EF4-FFF2-40B4-BE49-F238E27FC236}">
                <a16:creationId xmlns:a16="http://schemas.microsoft.com/office/drawing/2014/main" id="{4E549E62-991B-BEEC-0191-2E1A290A783C}"/>
              </a:ext>
            </a:extLst>
          </p:cNvPr>
          <p:cNvPicPr>
            <a:picLocks noChangeAspect="1"/>
          </p:cNvPicPr>
          <p:nvPr/>
        </p:nvPicPr>
        <p:blipFill>
          <a:blip r:embed="rId5"/>
          <a:stretch>
            <a:fillRect/>
          </a:stretch>
        </p:blipFill>
        <p:spPr>
          <a:xfrm>
            <a:off x="1081595" y="3638740"/>
            <a:ext cx="3120672" cy="2183253"/>
          </a:xfrm>
          <a:prstGeom prst="rect">
            <a:avLst/>
          </a:prstGeom>
        </p:spPr>
      </p:pic>
    </p:spTree>
    <p:extLst>
      <p:ext uri="{BB962C8B-B14F-4D97-AF65-F5344CB8AC3E}">
        <p14:creationId xmlns:p14="http://schemas.microsoft.com/office/powerpoint/2010/main" val="10493063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FA3A1-6100-6973-8A3F-FE1CBA43E0EA}"/>
              </a:ext>
            </a:extLst>
          </p:cNvPr>
          <p:cNvSpPr>
            <a:spLocks noGrp="1"/>
          </p:cNvSpPr>
          <p:nvPr>
            <p:ph type="title"/>
          </p:nvPr>
        </p:nvSpPr>
        <p:spPr/>
        <p:txBody>
          <a:bodyPr/>
          <a:lstStyle/>
          <a:p>
            <a:r>
              <a:rPr lang="en-US" dirty="0"/>
              <a:t>Indoor Modeling Tools</a:t>
            </a:r>
          </a:p>
        </p:txBody>
      </p:sp>
      <p:sp>
        <p:nvSpPr>
          <p:cNvPr id="3" name="Content Placeholder 2">
            <a:extLst>
              <a:ext uri="{FF2B5EF4-FFF2-40B4-BE49-F238E27FC236}">
                <a16:creationId xmlns:a16="http://schemas.microsoft.com/office/drawing/2014/main" id="{110E4B3D-C189-EB3C-1737-8F4B817184D9}"/>
              </a:ext>
            </a:extLst>
          </p:cNvPr>
          <p:cNvSpPr>
            <a:spLocks noGrp="1"/>
          </p:cNvSpPr>
          <p:nvPr>
            <p:ph sz="half" idx="2"/>
          </p:nvPr>
        </p:nvSpPr>
        <p:spPr>
          <a:xfrm>
            <a:off x="1471552" y="1006858"/>
            <a:ext cx="6243698" cy="3017319"/>
          </a:xfrm>
        </p:spPr>
        <p:txBody>
          <a:bodyPr>
            <a:normAutofit/>
          </a:bodyPr>
          <a:lstStyle/>
          <a:p>
            <a:r>
              <a:rPr lang="en-US" dirty="0"/>
              <a:t>CONTAM</a:t>
            </a:r>
          </a:p>
          <a:p>
            <a:r>
              <a:rPr lang="en-US" sz="1900" dirty="0"/>
              <a:t>A multizone computer program for indoor air quality and ventilation analysis, designed to assist in evaluating:</a:t>
            </a:r>
          </a:p>
          <a:p>
            <a:pPr marL="342900" indent="-342900">
              <a:buAutoNum type="alphaLcParenBoth"/>
            </a:pPr>
            <a:r>
              <a:rPr lang="en-US" sz="1800" dirty="0"/>
              <a:t>airflows: including infiltration, exfiltration, and air movement between rooms</a:t>
            </a:r>
          </a:p>
          <a:p>
            <a:pPr marL="342900" indent="-342900">
              <a:buAutoNum type="alphaLcParenBoth"/>
            </a:pPr>
            <a:r>
              <a:rPr lang="en-US" sz="1800" dirty="0"/>
              <a:t>contaminant concentrations: tracking the spread of airborne contaminants carried by these airflows</a:t>
            </a:r>
          </a:p>
          <a:p>
            <a:pPr marL="342900" indent="-342900">
              <a:buAutoNum type="alphaLcParenBoth"/>
            </a:pPr>
            <a:r>
              <a:rPr lang="en-US" sz="1800" dirty="0"/>
              <a:t>personal exposure: predicting occupants' exposure to airborne contaminants for use in risk assessment. \cite{contam2015} \cite{dolsCONTAM2014}</a:t>
            </a:r>
          </a:p>
        </p:txBody>
      </p:sp>
      <p:sp>
        <p:nvSpPr>
          <p:cNvPr id="4" name="Slide Number Placeholder 3">
            <a:extLst>
              <a:ext uri="{FF2B5EF4-FFF2-40B4-BE49-F238E27FC236}">
                <a16:creationId xmlns:a16="http://schemas.microsoft.com/office/drawing/2014/main" id="{2A7BFB6C-D5BA-90A5-B2B9-B2C035F60D6B}"/>
              </a:ext>
            </a:extLst>
          </p:cNvPr>
          <p:cNvSpPr>
            <a:spLocks noGrp="1"/>
          </p:cNvSpPr>
          <p:nvPr>
            <p:ph type="sldNum" sz="quarter" idx="12"/>
          </p:nvPr>
        </p:nvSpPr>
        <p:spPr/>
        <p:txBody>
          <a:bodyPr/>
          <a:lstStyle/>
          <a:p>
            <a:fld id="{7B1B3024-A1D4-C04E-86A2-C13BC47B8EC2}" type="slidenum">
              <a:rPr lang="en-US" smtClean="0">
                <a:latin typeface="+mj-lt"/>
              </a:rPr>
              <a:pPr/>
              <a:t>51</a:t>
            </a:fld>
            <a:endParaRPr lang="en-US">
              <a:latin typeface="+mj-lt"/>
            </a:endParaRPr>
          </a:p>
        </p:txBody>
      </p:sp>
      <p:pic>
        <p:nvPicPr>
          <p:cNvPr id="2050" name="Picture 2" descr="CONTAM SketchPad of small house ">
            <a:extLst>
              <a:ext uri="{FF2B5EF4-FFF2-40B4-BE49-F238E27FC236}">
                <a16:creationId xmlns:a16="http://schemas.microsoft.com/office/drawing/2014/main" id="{1560588D-9220-226C-2D9C-0E72E7BB0F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5796" y="1487777"/>
            <a:ext cx="4118763" cy="151182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B5CA58F-38C0-BD1C-029E-EB11E8FC2EF0}"/>
              </a:ext>
            </a:extLst>
          </p:cNvPr>
          <p:cNvSpPr txBox="1"/>
          <p:nvPr/>
        </p:nvSpPr>
        <p:spPr>
          <a:xfrm>
            <a:off x="1498186" y="4063335"/>
            <a:ext cx="8271510" cy="400110"/>
          </a:xfrm>
          <a:prstGeom prst="rect">
            <a:avLst/>
          </a:prstGeom>
          <a:noFill/>
        </p:spPr>
        <p:txBody>
          <a:bodyPr wrap="square" rtlCol="0">
            <a:spAutoFit/>
          </a:bodyPr>
          <a:lstStyle/>
          <a:p>
            <a:r>
              <a:rPr lang="en-US" sz="2000" b="1" dirty="0">
                <a:latin typeface="+mj-lt"/>
              </a:rPr>
              <a:t>Integrated Indoor-Outdoor Air Calculator (IIOAC)</a:t>
            </a:r>
          </a:p>
        </p:txBody>
      </p:sp>
      <p:pic>
        <p:nvPicPr>
          <p:cNvPr id="8" name="Picture 7">
            <a:extLst>
              <a:ext uri="{FF2B5EF4-FFF2-40B4-BE49-F238E27FC236}">
                <a16:creationId xmlns:a16="http://schemas.microsoft.com/office/drawing/2014/main" id="{EBF4351F-D7AB-4AEE-4CAF-AD5794A02604}"/>
              </a:ext>
            </a:extLst>
          </p:cNvPr>
          <p:cNvPicPr>
            <a:picLocks noChangeAspect="1"/>
          </p:cNvPicPr>
          <p:nvPr/>
        </p:nvPicPr>
        <p:blipFill>
          <a:blip r:embed="rId3"/>
          <a:stretch>
            <a:fillRect/>
          </a:stretch>
        </p:blipFill>
        <p:spPr>
          <a:xfrm>
            <a:off x="1498186" y="4441806"/>
            <a:ext cx="2743201" cy="2033145"/>
          </a:xfrm>
          <a:prstGeom prst="rect">
            <a:avLst/>
          </a:prstGeom>
        </p:spPr>
      </p:pic>
      <p:sp>
        <p:nvSpPr>
          <p:cNvPr id="9" name="TextBox 8">
            <a:extLst>
              <a:ext uri="{FF2B5EF4-FFF2-40B4-BE49-F238E27FC236}">
                <a16:creationId xmlns:a16="http://schemas.microsoft.com/office/drawing/2014/main" id="{155E0551-6BA0-6926-1ED4-9EE07A4D8AF1}"/>
              </a:ext>
            </a:extLst>
          </p:cNvPr>
          <p:cNvSpPr txBox="1"/>
          <p:nvPr/>
        </p:nvSpPr>
        <p:spPr>
          <a:xfrm>
            <a:off x="4343400" y="4453236"/>
            <a:ext cx="7081576" cy="2308324"/>
          </a:xfrm>
          <a:prstGeom prst="rect">
            <a:avLst/>
          </a:prstGeom>
          <a:noFill/>
        </p:spPr>
        <p:txBody>
          <a:bodyPr wrap="square" rtlCol="0">
            <a:spAutoFit/>
          </a:bodyPr>
          <a:lstStyle/>
          <a:p>
            <a:r>
              <a:rPr lang="en-US" dirty="0">
                <a:latin typeface="+mj-lt"/>
              </a:rPr>
              <a:t>An Excel-based tool designed to estimate air concentrations, both indoors and outdoors, as well as particle deposition over distance from chemical air releases. IIOAC accommodates various meteorological stations, local land cover, release durations, particle or vapor scenarios, urban or rural environments, and different source types. Releases can originate from facilities (such as stacks, incinerators, or fugitive emissions), as well as from area soil or water sources. \cite{</a:t>
            </a:r>
            <a:r>
              <a:rPr lang="en-US" dirty="0" err="1">
                <a:latin typeface="+mj-lt"/>
              </a:rPr>
              <a:t>iioac</a:t>
            </a:r>
            <a:r>
              <a:rPr lang="en-US" dirty="0">
                <a:latin typeface="+mj-lt"/>
              </a:rPr>
              <a:t>}</a:t>
            </a:r>
          </a:p>
        </p:txBody>
      </p:sp>
      <p:sp>
        <p:nvSpPr>
          <p:cNvPr id="10" name="TextBox 9">
            <a:extLst>
              <a:ext uri="{FF2B5EF4-FFF2-40B4-BE49-F238E27FC236}">
                <a16:creationId xmlns:a16="http://schemas.microsoft.com/office/drawing/2014/main" id="{AE027451-C226-2D90-33B5-1100194CDA5F}"/>
              </a:ext>
            </a:extLst>
          </p:cNvPr>
          <p:cNvSpPr txBox="1"/>
          <p:nvPr/>
        </p:nvSpPr>
        <p:spPr>
          <a:xfrm>
            <a:off x="1560194" y="6406371"/>
            <a:ext cx="2823210" cy="369332"/>
          </a:xfrm>
          <a:prstGeom prst="rect">
            <a:avLst/>
          </a:prstGeom>
          <a:noFill/>
        </p:spPr>
        <p:txBody>
          <a:bodyPr wrap="square" rtlCol="0">
            <a:spAutoFit/>
          </a:bodyPr>
          <a:lstStyle/>
          <a:p>
            <a:pPr algn="ctr"/>
            <a:r>
              <a:rPr lang="en-US" dirty="0">
                <a:latin typeface="+mj-lt"/>
              </a:rPr>
              <a:t>IIOAC GUI \cite{</a:t>
            </a:r>
            <a:r>
              <a:rPr lang="en-US" dirty="0" err="1">
                <a:latin typeface="+mj-lt"/>
              </a:rPr>
              <a:t>iioac</a:t>
            </a:r>
            <a:r>
              <a:rPr lang="en-US" dirty="0">
                <a:latin typeface="+mj-lt"/>
              </a:rPr>
              <a:t>}</a:t>
            </a:r>
          </a:p>
        </p:txBody>
      </p:sp>
      <p:sp>
        <p:nvSpPr>
          <p:cNvPr id="12" name="TextBox 11">
            <a:extLst>
              <a:ext uri="{FF2B5EF4-FFF2-40B4-BE49-F238E27FC236}">
                <a16:creationId xmlns:a16="http://schemas.microsoft.com/office/drawing/2014/main" id="{39AF42E8-CF79-53E4-E61F-2C79F8E9DF5E}"/>
              </a:ext>
            </a:extLst>
          </p:cNvPr>
          <p:cNvSpPr txBox="1"/>
          <p:nvPr/>
        </p:nvSpPr>
        <p:spPr>
          <a:xfrm>
            <a:off x="7805796" y="2999605"/>
            <a:ext cx="4118763" cy="646331"/>
          </a:xfrm>
          <a:prstGeom prst="rect">
            <a:avLst/>
          </a:prstGeom>
          <a:noFill/>
        </p:spPr>
        <p:txBody>
          <a:bodyPr wrap="square" rtlCol="0">
            <a:spAutoFit/>
          </a:bodyPr>
          <a:lstStyle/>
          <a:p>
            <a:pPr algn="ctr"/>
            <a:r>
              <a:rPr lang="en-US" dirty="0">
                <a:latin typeface="+mj-lt"/>
              </a:rPr>
              <a:t>CONTAM </a:t>
            </a:r>
            <a:r>
              <a:rPr lang="en-US" dirty="0" err="1">
                <a:latin typeface="+mj-lt"/>
              </a:rPr>
              <a:t>SketchPad</a:t>
            </a:r>
            <a:r>
              <a:rPr lang="en-US" dirty="0">
                <a:latin typeface="+mj-lt"/>
              </a:rPr>
              <a:t> with SketchUp Building</a:t>
            </a:r>
          </a:p>
        </p:txBody>
      </p:sp>
    </p:spTree>
    <p:extLst>
      <p:ext uri="{BB962C8B-B14F-4D97-AF65-F5344CB8AC3E}">
        <p14:creationId xmlns:p14="http://schemas.microsoft.com/office/powerpoint/2010/main" val="34568354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3C2A00-129C-BBE4-3E0C-1237082F6918}"/>
              </a:ext>
            </a:extLst>
          </p:cNvPr>
          <p:cNvSpPr>
            <a:spLocks noGrp="1"/>
          </p:cNvSpPr>
          <p:nvPr>
            <p:ph type="title"/>
          </p:nvPr>
        </p:nvSpPr>
        <p:spPr/>
        <p:txBody>
          <a:bodyPr/>
          <a:lstStyle/>
          <a:p>
            <a:r>
              <a:rPr lang="en-US" dirty="0"/>
              <a:t>IAQ-DT Frameworks</a:t>
            </a:r>
          </a:p>
        </p:txBody>
      </p:sp>
      <p:sp>
        <p:nvSpPr>
          <p:cNvPr id="4" name="Text Placeholder 3">
            <a:extLst>
              <a:ext uri="{FF2B5EF4-FFF2-40B4-BE49-F238E27FC236}">
                <a16:creationId xmlns:a16="http://schemas.microsoft.com/office/drawing/2014/main" id="{1EBC90B9-20DD-79B2-0FB3-7497C6343789}"/>
              </a:ext>
            </a:extLst>
          </p:cNvPr>
          <p:cNvSpPr>
            <a:spLocks noGrp="1"/>
          </p:cNvSpPr>
          <p:nvPr>
            <p:ph type="body" sz="quarter" idx="11"/>
          </p:nvPr>
        </p:nvSpPr>
        <p:spPr>
          <a:xfrm>
            <a:off x="1479550" y="1793875"/>
            <a:ext cx="9759950" cy="4948119"/>
          </a:xfrm>
        </p:spPr>
        <p:txBody>
          <a:bodyPr>
            <a:normAutofit fontScale="70000" lnSpcReduction="20000"/>
          </a:bodyPr>
          <a:lstStyle/>
          <a:p>
            <a:pPr marL="0" indent="0">
              <a:lnSpc>
                <a:spcPct val="120000"/>
              </a:lnSpc>
              <a:spcBef>
                <a:spcPts val="1200"/>
              </a:spcBef>
              <a:buNone/>
            </a:pPr>
            <a:r>
              <a:rPr lang="en-US" b="1" dirty="0">
                <a:latin typeface="+mj-lt"/>
              </a:rPr>
              <a:t>Evolution of Digital Twin Technologies for IAQ</a:t>
            </a:r>
          </a:p>
          <a:p>
            <a:pPr lvl="1">
              <a:lnSpc>
                <a:spcPct val="120000"/>
              </a:lnSpc>
              <a:spcBef>
                <a:spcPts val="1200"/>
              </a:spcBef>
            </a:pPr>
            <a:r>
              <a:rPr lang="en-US" dirty="0">
                <a:latin typeface="+mj-lt"/>
              </a:rPr>
              <a:t>Initial DTs focused on energy and equipment; IAQ attention grew post-2018.</a:t>
            </a:r>
          </a:p>
          <a:p>
            <a:pPr lvl="1">
              <a:lnSpc>
                <a:spcPct val="120000"/>
              </a:lnSpc>
              <a:spcBef>
                <a:spcPts val="1200"/>
              </a:spcBef>
            </a:pPr>
            <a:r>
              <a:rPr lang="en-US" dirty="0">
                <a:latin typeface="+mj-lt"/>
              </a:rPr>
              <a:t>COVID-19 accelerated IAQ-DT research for airborne contaminant tracking.</a:t>
            </a:r>
          </a:p>
          <a:p>
            <a:pPr lvl="1">
              <a:lnSpc>
                <a:spcPct val="120000"/>
              </a:lnSpc>
              <a:spcBef>
                <a:spcPts val="1200"/>
              </a:spcBef>
            </a:pPr>
            <a:r>
              <a:rPr lang="en-US" dirty="0">
                <a:latin typeface="+mj-lt"/>
              </a:rPr>
              <a:t>Recent studies use BIM, IoT, and ML for IAQ in hospitals, libraries, and event spaces.</a:t>
            </a:r>
          </a:p>
          <a:p>
            <a:pPr marL="0" indent="0">
              <a:lnSpc>
                <a:spcPct val="120000"/>
              </a:lnSpc>
              <a:spcBef>
                <a:spcPts val="1200"/>
              </a:spcBef>
              <a:buNone/>
            </a:pPr>
            <a:r>
              <a:rPr lang="en-US" b="1" dirty="0">
                <a:latin typeface="+mj-lt"/>
              </a:rPr>
              <a:t>Key Challenges in IAQ Digital Twins</a:t>
            </a:r>
          </a:p>
          <a:p>
            <a:pPr lvl="1">
              <a:lnSpc>
                <a:spcPct val="120000"/>
              </a:lnSpc>
              <a:spcBef>
                <a:spcPts val="1200"/>
              </a:spcBef>
            </a:pPr>
            <a:r>
              <a:rPr lang="en-US" b="1" dirty="0">
                <a:latin typeface="+mj-lt"/>
              </a:rPr>
              <a:t>Model Complexity vs. Speed</a:t>
            </a:r>
            <a:r>
              <a:rPr lang="en-US" dirty="0">
                <a:latin typeface="+mj-lt"/>
              </a:rPr>
              <a:t>: CFD is accurate but slow; simpler models trade detail for speed.</a:t>
            </a:r>
          </a:p>
          <a:p>
            <a:pPr lvl="1">
              <a:lnSpc>
                <a:spcPct val="120000"/>
              </a:lnSpc>
              <a:spcBef>
                <a:spcPts val="1200"/>
              </a:spcBef>
            </a:pPr>
            <a:r>
              <a:rPr lang="en-US" b="1" dirty="0">
                <a:latin typeface="+mj-lt"/>
              </a:rPr>
              <a:t>Sensor Data Issues</a:t>
            </a:r>
            <a:r>
              <a:rPr lang="en-US" dirty="0">
                <a:latin typeface="+mj-lt"/>
              </a:rPr>
              <a:t>: Quality, interoperability, standardization, and calibration problems.</a:t>
            </a:r>
          </a:p>
          <a:p>
            <a:pPr lvl="1">
              <a:lnSpc>
                <a:spcPct val="120000"/>
              </a:lnSpc>
              <a:spcBef>
                <a:spcPts val="1200"/>
              </a:spcBef>
            </a:pPr>
            <a:r>
              <a:rPr lang="en-US" b="1" dirty="0">
                <a:latin typeface="+mj-lt"/>
              </a:rPr>
              <a:t>Lack of Standards</a:t>
            </a:r>
            <a:r>
              <a:rPr lang="en-US" dirty="0">
                <a:latin typeface="+mj-lt"/>
              </a:rPr>
              <a:t>: No uniform metrics or validation protocols for IAQ-DTs.</a:t>
            </a:r>
          </a:p>
          <a:p>
            <a:pPr lvl="1">
              <a:lnSpc>
                <a:spcPct val="120000"/>
              </a:lnSpc>
              <a:spcBef>
                <a:spcPts val="1200"/>
              </a:spcBef>
            </a:pPr>
            <a:r>
              <a:rPr lang="en-US" b="1" dirty="0">
                <a:latin typeface="+mj-lt"/>
              </a:rPr>
              <a:t>Organizational Barriers</a:t>
            </a:r>
            <a:r>
              <a:rPr lang="en-US" dirty="0">
                <a:latin typeface="+mj-lt"/>
              </a:rPr>
              <a:t>: High deployment cost, technical skill gaps, and cybersecurity concerns.</a:t>
            </a:r>
          </a:p>
          <a:p>
            <a:pPr lvl="1">
              <a:lnSpc>
                <a:spcPct val="120000"/>
              </a:lnSpc>
              <a:spcBef>
                <a:spcPts val="1200"/>
              </a:spcBef>
            </a:pPr>
            <a:r>
              <a:rPr lang="en-US" b="1" dirty="0">
                <a:latin typeface="+mj-lt"/>
              </a:rPr>
              <a:t>Control System Integration</a:t>
            </a:r>
            <a:r>
              <a:rPr lang="en-US" dirty="0">
                <a:latin typeface="+mj-lt"/>
              </a:rPr>
              <a:t>: Difficulty interfacing with legacy HVAC systems for automated mitigation.</a:t>
            </a:r>
          </a:p>
          <a:p>
            <a:pPr>
              <a:lnSpc>
                <a:spcPct val="120000"/>
              </a:lnSpc>
              <a:spcBef>
                <a:spcPts val="1200"/>
              </a:spcBef>
            </a:pPr>
            <a:endParaRPr lang="en-US" dirty="0"/>
          </a:p>
        </p:txBody>
      </p:sp>
    </p:spTree>
    <p:extLst>
      <p:ext uri="{BB962C8B-B14F-4D97-AF65-F5344CB8AC3E}">
        <p14:creationId xmlns:p14="http://schemas.microsoft.com/office/powerpoint/2010/main" val="28538153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FA2CAE-1F94-0F3C-EE2C-400FBD495277}"/>
              </a:ext>
            </a:extLst>
          </p:cNvPr>
          <p:cNvSpPr>
            <a:spLocks noGrp="1"/>
          </p:cNvSpPr>
          <p:nvPr>
            <p:ph type="title"/>
          </p:nvPr>
        </p:nvSpPr>
        <p:spPr/>
        <p:txBody>
          <a:bodyPr/>
          <a:lstStyle/>
          <a:p>
            <a:r>
              <a:rPr lang="en-US" dirty="0"/>
              <a:t>IAQ-DT Frameworks in the Literature</a:t>
            </a:r>
          </a:p>
        </p:txBody>
      </p:sp>
      <p:grpSp>
        <p:nvGrpSpPr>
          <p:cNvPr id="17" name="Group 16">
            <a:extLst>
              <a:ext uri="{FF2B5EF4-FFF2-40B4-BE49-F238E27FC236}">
                <a16:creationId xmlns:a16="http://schemas.microsoft.com/office/drawing/2014/main" id="{77DD0EF6-B60F-A965-15E0-55005B2E76AC}"/>
              </a:ext>
            </a:extLst>
          </p:cNvPr>
          <p:cNvGrpSpPr/>
          <p:nvPr/>
        </p:nvGrpSpPr>
        <p:grpSpPr>
          <a:xfrm>
            <a:off x="7503523" y="1279681"/>
            <a:ext cx="3808659" cy="2149319"/>
            <a:chOff x="6799261" y="1793875"/>
            <a:chExt cx="3808659" cy="2149319"/>
          </a:xfrm>
        </p:grpSpPr>
        <p:pic>
          <p:nvPicPr>
            <p:cNvPr id="10" name="Picture 9" descr="A diagram of a cloud computing system&#10;&#10;AI-generated content may be incorrect.">
              <a:extLst>
                <a:ext uri="{FF2B5EF4-FFF2-40B4-BE49-F238E27FC236}">
                  <a16:creationId xmlns:a16="http://schemas.microsoft.com/office/drawing/2014/main" id="{C6D133BB-41A3-61A7-2A5B-0D4931667A8C}"/>
                </a:ext>
              </a:extLst>
            </p:cNvPr>
            <p:cNvPicPr>
              <a:picLocks noChangeAspect="1"/>
            </p:cNvPicPr>
            <p:nvPr/>
          </p:nvPicPr>
          <p:blipFill>
            <a:blip r:embed="rId2"/>
            <a:stretch>
              <a:fillRect/>
            </a:stretch>
          </p:blipFill>
          <p:spPr>
            <a:xfrm>
              <a:off x="6799261" y="1793875"/>
              <a:ext cx="3808659" cy="1966895"/>
            </a:xfrm>
            <a:prstGeom prst="rect">
              <a:avLst/>
            </a:prstGeom>
          </p:spPr>
        </p:pic>
        <p:sp>
          <p:nvSpPr>
            <p:cNvPr id="16" name="TextBox 15">
              <a:extLst>
                <a:ext uri="{FF2B5EF4-FFF2-40B4-BE49-F238E27FC236}">
                  <a16:creationId xmlns:a16="http://schemas.microsoft.com/office/drawing/2014/main" id="{D31D7CC0-5788-1998-A899-D26C13D66498}"/>
                </a:ext>
              </a:extLst>
            </p:cNvPr>
            <p:cNvSpPr txBox="1"/>
            <p:nvPr/>
          </p:nvSpPr>
          <p:spPr>
            <a:xfrm>
              <a:off x="7699510" y="3573862"/>
              <a:ext cx="2452763" cy="369332"/>
            </a:xfrm>
            <a:prstGeom prst="rect">
              <a:avLst/>
            </a:prstGeom>
            <a:noFill/>
          </p:spPr>
          <p:txBody>
            <a:bodyPr wrap="square">
              <a:spAutoFit/>
            </a:bodyPr>
            <a:lstStyle/>
            <a:p>
              <a:r>
                <a:rPr lang="en-US" dirty="0"/>
                <a:t>opokuIAQ-DT2024_pg4</a:t>
              </a:r>
            </a:p>
          </p:txBody>
        </p:sp>
      </p:grpSp>
      <p:grpSp>
        <p:nvGrpSpPr>
          <p:cNvPr id="24" name="Group 23">
            <a:extLst>
              <a:ext uri="{FF2B5EF4-FFF2-40B4-BE49-F238E27FC236}">
                <a16:creationId xmlns:a16="http://schemas.microsoft.com/office/drawing/2014/main" id="{1733EEEB-C3B6-E084-44EC-881C7F1DF081}"/>
              </a:ext>
            </a:extLst>
          </p:cNvPr>
          <p:cNvGrpSpPr/>
          <p:nvPr/>
        </p:nvGrpSpPr>
        <p:grpSpPr>
          <a:xfrm>
            <a:off x="7503523" y="4099308"/>
            <a:ext cx="4044991" cy="2758692"/>
            <a:chOff x="1504275" y="1793875"/>
            <a:chExt cx="4044991" cy="2758692"/>
          </a:xfrm>
        </p:grpSpPr>
        <p:pic>
          <p:nvPicPr>
            <p:cNvPr id="25" name="Picture 24" descr="A diagram of a diagram&#10;&#10;AI-generated content may be incorrect.">
              <a:extLst>
                <a:ext uri="{FF2B5EF4-FFF2-40B4-BE49-F238E27FC236}">
                  <a16:creationId xmlns:a16="http://schemas.microsoft.com/office/drawing/2014/main" id="{2E2223F7-D77E-F42B-1DFA-6B584BA3DF07}"/>
                </a:ext>
              </a:extLst>
            </p:cNvPr>
            <p:cNvPicPr>
              <a:picLocks noChangeAspect="1"/>
            </p:cNvPicPr>
            <p:nvPr/>
          </p:nvPicPr>
          <p:blipFill>
            <a:blip r:embed="rId3"/>
            <a:stretch>
              <a:fillRect/>
            </a:stretch>
          </p:blipFill>
          <p:spPr>
            <a:xfrm>
              <a:off x="1504275" y="1793875"/>
              <a:ext cx="4044991" cy="2416819"/>
            </a:xfrm>
            <a:prstGeom prst="rect">
              <a:avLst/>
            </a:prstGeom>
          </p:spPr>
        </p:pic>
        <p:sp>
          <p:nvSpPr>
            <p:cNvPr id="26" name="TextBox 25">
              <a:extLst>
                <a:ext uri="{FF2B5EF4-FFF2-40B4-BE49-F238E27FC236}">
                  <a16:creationId xmlns:a16="http://schemas.microsoft.com/office/drawing/2014/main" id="{2909CD8A-BE90-081D-F51E-D9A2F51AC837}"/>
                </a:ext>
              </a:extLst>
            </p:cNvPr>
            <p:cNvSpPr txBox="1"/>
            <p:nvPr/>
          </p:nvSpPr>
          <p:spPr>
            <a:xfrm>
              <a:off x="2220750" y="4183235"/>
              <a:ext cx="2753184" cy="369332"/>
            </a:xfrm>
            <a:prstGeom prst="rect">
              <a:avLst/>
            </a:prstGeom>
            <a:noFill/>
          </p:spPr>
          <p:txBody>
            <a:bodyPr wrap="square">
              <a:spAutoFit/>
            </a:bodyPr>
            <a:lstStyle/>
            <a:p>
              <a:r>
                <a:rPr lang="en-US" dirty="0"/>
                <a:t>solariDTAirFilter2024_pg8</a:t>
              </a:r>
            </a:p>
          </p:txBody>
        </p:sp>
      </p:grpSp>
      <p:sp>
        <p:nvSpPr>
          <p:cNvPr id="28" name="TextBox 27">
            <a:extLst>
              <a:ext uri="{FF2B5EF4-FFF2-40B4-BE49-F238E27FC236}">
                <a16:creationId xmlns:a16="http://schemas.microsoft.com/office/drawing/2014/main" id="{5BD33A4D-47BB-C199-859B-13F4858C3C6A}"/>
              </a:ext>
            </a:extLst>
          </p:cNvPr>
          <p:cNvSpPr txBox="1"/>
          <p:nvPr/>
        </p:nvSpPr>
        <p:spPr>
          <a:xfrm>
            <a:off x="1409199" y="1722928"/>
            <a:ext cx="6094324" cy="2585323"/>
          </a:xfrm>
          <a:prstGeom prst="rect">
            <a:avLst/>
          </a:prstGeom>
          <a:noFill/>
        </p:spPr>
        <p:txBody>
          <a:bodyPr wrap="square">
            <a:spAutoFit/>
          </a:bodyPr>
          <a:lstStyle/>
          <a:p>
            <a:r>
              <a:rPr lang="en-US" dirty="0">
                <a:latin typeface="+mj-lt"/>
              </a:rPr>
              <a:t>Opoku et al. explore the integration of BIM and IoT sensors to develop a DT system for monitoring indoor conditions in a university library \cite{opokuIAQ-DT2024}. Using a four-layered system architecture (data acquisition, data communication, data and </a:t>
            </a:r>
            <a:r>
              <a:rPr lang="en-US" sz="1600" dirty="0">
                <a:latin typeface="+mj-lt"/>
              </a:rPr>
              <a:t>model</a:t>
            </a:r>
            <a:r>
              <a:rPr lang="en-US" dirty="0">
                <a:latin typeface="+mj-lt"/>
              </a:rPr>
              <a:t> integration, and data analysis and visualization), their IAQ-DT framework captures real-time environmental data (temperature, humidity, air quality, lighting) and visualizes it in a BIM-based model to aid facility management.</a:t>
            </a:r>
          </a:p>
        </p:txBody>
      </p:sp>
      <p:sp>
        <p:nvSpPr>
          <p:cNvPr id="2" name="Slide Number Placeholder 1">
            <a:extLst>
              <a:ext uri="{FF2B5EF4-FFF2-40B4-BE49-F238E27FC236}">
                <a16:creationId xmlns:a16="http://schemas.microsoft.com/office/drawing/2014/main" id="{4E69236B-A3AC-1A49-9C60-8D4AF71CDCFB}"/>
              </a:ext>
            </a:extLst>
          </p:cNvPr>
          <p:cNvSpPr>
            <a:spLocks noGrp="1"/>
          </p:cNvSpPr>
          <p:nvPr>
            <p:ph type="sldNum" sz="quarter" idx="10"/>
          </p:nvPr>
        </p:nvSpPr>
        <p:spPr/>
        <p:txBody>
          <a:bodyPr/>
          <a:lstStyle/>
          <a:p>
            <a:fld id="{7B1B3024-A1D4-C04E-86A2-C13BC47B8EC2}" type="slidenum">
              <a:rPr lang="en-US" smtClean="0"/>
              <a:pPr/>
              <a:t>53</a:t>
            </a:fld>
            <a:endParaRPr lang="en-US"/>
          </a:p>
        </p:txBody>
      </p:sp>
    </p:spTree>
    <p:extLst>
      <p:ext uri="{BB962C8B-B14F-4D97-AF65-F5344CB8AC3E}">
        <p14:creationId xmlns:p14="http://schemas.microsoft.com/office/powerpoint/2010/main" val="7516761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D85AC51-24F5-E41B-A891-BE1E9178B8FC}"/>
              </a:ext>
            </a:extLst>
          </p:cNvPr>
          <p:cNvGrpSpPr/>
          <p:nvPr/>
        </p:nvGrpSpPr>
        <p:grpSpPr>
          <a:xfrm>
            <a:off x="7225167" y="3559133"/>
            <a:ext cx="4122336" cy="3169209"/>
            <a:chOff x="1836337" y="2526978"/>
            <a:chExt cx="4122336" cy="3169209"/>
          </a:xfrm>
        </p:grpSpPr>
        <p:pic>
          <p:nvPicPr>
            <p:cNvPr id="6" name="Picture 5" descr="A diagram of a system&#10;&#10;AI-generated content may be incorrect.">
              <a:extLst>
                <a:ext uri="{FF2B5EF4-FFF2-40B4-BE49-F238E27FC236}">
                  <a16:creationId xmlns:a16="http://schemas.microsoft.com/office/drawing/2014/main" id="{7C68DD7B-75DA-4D36-3EFE-1DFFE5CCC411}"/>
                </a:ext>
              </a:extLst>
            </p:cNvPr>
            <p:cNvPicPr>
              <a:picLocks noChangeAspect="1"/>
            </p:cNvPicPr>
            <p:nvPr/>
          </p:nvPicPr>
          <p:blipFill>
            <a:blip r:embed="rId2"/>
            <a:stretch>
              <a:fillRect/>
            </a:stretch>
          </p:blipFill>
          <p:spPr>
            <a:xfrm>
              <a:off x="2026468" y="2526978"/>
              <a:ext cx="3249670" cy="2615965"/>
            </a:xfrm>
            <a:prstGeom prst="rect">
              <a:avLst/>
            </a:prstGeom>
          </p:spPr>
        </p:pic>
        <p:sp>
          <p:nvSpPr>
            <p:cNvPr id="4" name="TextBox 3">
              <a:extLst>
                <a:ext uri="{FF2B5EF4-FFF2-40B4-BE49-F238E27FC236}">
                  <a16:creationId xmlns:a16="http://schemas.microsoft.com/office/drawing/2014/main" id="{65C90F85-9E3F-5FA4-C23A-E81E01FB5FF8}"/>
                </a:ext>
              </a:extLst>
            </p:cNvPr>
            <p:cNvSpPr txBox="1"/>
            <p:nvPr/>
          </p:nvSpPr>
          <p:spPr>
            <a:xfrm>
              <a:off x="1836337" y="5326855"/>
              <a:ext cx="4122336" cy="369332"/>
            </a:xfrm>
            <a:prstGeom prst="rect">
              <a:avLst/>
            </a:prstGeom>
            <a:noFill/>
          </p:spPr>
          <p:txBody>
            <a:bodyPr wrap="square">
              <a:spAutoFit/>
            </a:bodyPr>
            <a:lstStyle/>
            <a:p>
              <a:r>
                <a:rPr lang="en-US" dirty="0"/>
                <a:t>wangDT-IAQTrajectoryApproach2024_pg3</a:t>
              </a:r>
            </a:p>
          </p:txBody>
        </p:sp>
      </p:grpSp>
      <p:pic>
        <p:nvPicPr>
          <p:cNvPr id="13" name="Picture 12" descr="A diagram of a diagram&#10;&#10;AI-generated content may be incorrect.">
            <a:extLst>
              <a:ext uri="{FF2B5EF4-FFF2-40B4-BE49-F238E27FC236}">
                <a16:creationId xmlns:a16="http://schemas.microsoft.com/office/drawing/2014/main" id="{B46C43BE-DC64-2174-D808-5B051CCF7622}"/>
              </a:ext>
            </a:extLst>
          </p:cNvPr>
          <p:cNvPicPr>
            <a:picLocks noChangeAspect="1"/>
          </p:cNvPicPr>
          <p:nvPr/>
        </p:nvPicPr>
        <p:blipFill>
          <a:blip r:embed="rId3"/>
          <a:stretch>
            <a:fillRect/>
          </a:stretch>
        </p:blipFill>
        <p:spPr>
          <a:xfrm>
            <a:off x="7308809" y="3829641"/>
            <a:ext cx="4044991" cy="2416819"/>
          </a:xfrm>
          <a:prstGeom prst="rect">
            <a:avLst/>
          </a:prstGeom>
        </p:spPr>
      </p:pic>
      <p:grpSp>
        <p:nvGrpSpPr>
          <p:cNvPr id="21" name="Group 20">
            <a:extLst>
              <a:ext uri="{FF2B5EF4-FFF2-40B4-BE49-F238E27FC236}">
                <a16:creationId xmlns:a16="http://schemas.microsoft.com/office/drawing/2014/main" id="{97BC313C-CA96-D21D-DA3F-77529D74D6F7}"/>
              </a:ext>
            </a:extLst>
          </p:cNvPr>
          <p:cNvGrpSpPr/>
          <p:nvPr/>
        </p:nvGrpSpPr>
        <p:grpSpPr>
          <a:xfrm>
            <a:off x="7266686" y="1252414"/>
            <a:ext cx="4044991" cy="2235358"/>
            <a:chOff x="6183487" y="3429000"/>
            <a:chExt cx="4543088" cy="2082521"/>
          </a:xfrm>
        </p:grpSpPr>
        <p:pic>
          <p:nvPicPr>
            <p:cNvPr id="22" name="Picture 21" descr="Diagram of a diagram showing the process of controlling the quality of the sensor&#10;&#10;AI-generated content may be incorrect.">
              <a:extLst>
                <a:ext uri="{FF2B5EF4-FFF2-40B4-BE49-F238E27FC236}">
                  <a16:creationId xmlns:a16="http://schemas.microsoft.com/office/drawing/2014/main" id="{8B0E3960-A251-C4BA-96EE-694AA8160F93}"/>
                </a:ext>
              </a:extLst>
            </p:cNvPr>
            <p:cNvPicPr>
              <a:picLocks noChangeAspect="1"/>
            </p:cNvPicPr>
            <p:nvPr/>
          </p:nvPicPr>
          <p:blipFill>
            <a:blip r:embed="rId4"/>
            <a:stretch>
              <a:fillRect/>
            </a:stretch>
          </p:blipFill>
          <p:spPr>
            <a:xfrm>
              <a:off x="6183487" y="3429000"/>
              <a:ext cx="4543088" cy="1532729"/>
            </a:xfrm>
            <a:prstGeom prst="rect">
              <a:avLst/>
            </a:prstGeom>
          </p:spPr>
        </p:pic>
        <p:sp>
          <p:nvSpPr>
            <p:cNvPr id="23" name="TextBox 22">
              <a:extLst>
                <a:ext uri="{FF2B5EF4-FFF2-40B4-BE49-F238E27FC236}">
                  <a16:creationId xmlns:a16="http://schemas.microsoft.com/office/drawing/2014/main" id="{51ACC1BE-7FC1-5F2F-7CC6-08F1739A4EE2}"/>
                </a:ext>
              </a:extLst>
            </p:cNvPr>
            <p:cNvSpPr txBox="1"/>
            <p:nvPr/>
          </p:nvSpPr>
          <p:spPr>
            <a:xfrm>
              <a:off x="7398099" y="5142189"/>
              <a:ext cx="2559817" cy="369332"/>
            </a:xfrm>
            <a:prstGeom prst="rect">
              <a:avLst/>
            </a:prstGeom>
            <a:noFill/>
          </p:spPr>
          <p:txBody>
            <a:bodyPr wrap="square">
              <a:spAutoFit/>
            </a:bodyPr>
            <a:lstStyle/>
            <a:p>
              <a:r>
                <a:rPr lang="en-US" dirty="0"/>
                <a:t>caiDTforIAQ2023_pg11</a:t>
              </a:r>
            </a:p>
          </p:txBody>
        </p:sp>
      </p:grpSp>
      <p:sp>
        <p:nvSpPr>
          <p:cNvPr id="15" name="TextBox 14">
            <a:extLst>
              <a:ext uri="{FF2B5EF4-FFF2-40B4-BE49-F238E27FC236}">
                <a16:creationId xmlns:a16="http://schemas.microsoft.com/office/drawing/2014/main" id="{12D642EA-9D56-C794-3FFC-D9FB88761A5C}"/>
              </a:ext>
            </a:extLst>
          </p:cNvPr>
          <p:cNvSpPr txBox="1"/>
          <p:nvPr/>
        </p:nvSpPr>
        <p:spPr>
          <a:xfrm>
            <a:off x="1320974" y="1734518"/>
            <a:ext cx="5592292" cy="1754326"/>
          </a:xfrm>
          <a:prstGeom prst="rect">
            <a:avLst/>
          </a:prstGeom>
          <a:noFill/>
        </p:spPr>
        <p:txBody>
          <a:bodyPr wrap="square">
            <a:spAutoFit/>
          </a:bodyPr>
          <a:lstStyle/>
          <a:p>
            <a:r>
              <a:rPr lang="en-US" dirty="0">
                <a:latin typeface="+mj-lt"/>
              </a:rPr>
              <a:t>Cai et al. provide framework for using sensors with machine learning algorithms for indoor air quality (IAQ) modeling \cite{caiDTforIAQ2023}. The study explores how DT technology can integrate IoT-based sensors with data-driven analytics to monitor, predict, and optimize indoor environmental conditions.</a:t>
            </a:r>
          </a:p>
        </p:txBody>
      </p:sp>
      <p:sp>
        <p:nvSpPr>
          <p:cNvPr id="17" name="Title 2">
            <a:extLst>
              <a:ext uri="{FF2B5EF4-FFF2-40B4-BE49-F238E27FC236}">
                <a16:creationId xmlns:a16="http://schemas.microsoft.com/office/drawing/2014/main" id="{D0BC0D5A-3297-8060-8A48-B3E21D36702C}"/>
              </a:ext>
            </a:extLst>
          </p:cNvPr>
          <p:cNvSpPr>
            <a:spLocks noGrp="1"/>
          </p:cNvSpPr>
          <p:nvPr>
            <p:ph type="title"/>
          </p:nvPr>
        </p:nvSpPr>
        <p:spPr>
          <a:xfrm>
            <a:off x="1366838" y="269875"/>
            <a:ext cx="9986962" cy="869950"/>
          </a:xfrm>
        </p:spPr>
        <p:txBody>
          <a:bodyPr/>
          <a:lstStyle/>
          <a:p>
            <a:r>
              <a:rPr lang="en-US" dirty="0"/>
              <a:t>IAQ-DT Frameworks in the Literature</a:t>
            </a:r>
          </a:p>
        </p:txBody>
      </p:sp>
      <p:sp>
        <p:nvSpPr>
          <p:cNvPr id="24" name="TextBox 23">
            <a:extLst>
              <a:ext uri="{FF2B5EF4-FFF2-40B4-BE49-F238E27FC236}">
                <a16:creationId xmlns:a16="http://schemas.microsoft.com/office/drawing/2014/main" id="{2E0EBE22-01F7-1036-AA8C-F2FC3B70F59F}"/>
              </a:ext>
            </a:extLst>
          </p:cNvPr>
          <p:cNvSpPr txBox="1"/>
          <p:nvPr/>
        </p:nvSpPr>
        <p:spPr>
          <a:xfrm>
            <a:off x="1267730" y="4619954"/>
            <a:ext cx="5756068" cy="1477328"/>
          </a:xfrm>
          <a:prstGeom prst="rect">
            <a:avLst/>
          </a:prstGeom>
          <a:noFill/>
        </p:spPr>
        <p:txBody>
          <a:bodyPr wrap="square">
            <a:spAutoFit/>
          </a:bodyPr>
          <a:lstStyle/>
          <a:p>
            <a:r>
              <a:rPr lang="en-US" dirty="0">
                <a:latin typeface="+mj-lt"/>
              </a:rPr>
              <a:t>Wang et al. introduce a DT framework for integrating pedestrian movement with a time-varying virus density field map to better understand infectious disease spread in indoor environments \cite{wangDT-IAQTrajectoryApproach2024}.</a:t>
            </a:r>
          </a:p>
        </p:txBody>
      </p:sp>
      <p:sp>
        <p:nvSpPr>
          <p:cNvPr id="2" name="Slide Number Placeholder 1">
            <a:extLst>
              <a:ext uri="{FF2B5EF4-FFF2-40B4-BE49-F238E27FC236}">
                <a16:creationId xmlns:a16="http://schemas.microsoft.com/office/drawing/2014/main" id="{2227879D-74F3-D149-C117-4D98A8922773}"/>
              </a:ext>
            </a:extLst>
          </p:cNvPr>
          <p:cNvSpPr>
            <a:spLocks noGrp="1"/>
          </p:cNvSpPr>
          <p:nvPr>
            <p:ph type="sldNum" sz="quarter" idx="10"/>
          </p:nvPr>
        </p:nvSpPr>
        <p:spPr/>
        <p:txBody>
          <a:bodyPr/>
          <a:lstStyle/>
          <a:p>
            <a:fld id="{7B1B3024-A1D4-C04E-86A2-C13BC47B8EC2}" type="slidenum">
              <a:rPr lang="en-US" smtClean="0"/>
              <a:pPr/>
              <a:t>54</a:t>
            </a:fld>
            <a:endParaRPr lang="en-US"/>
          </a:p>
        </p:txBody>
      </p:sp>
    </p:spTree>
    <p:extLst>
      <p:ext uri="{BB962C8B-B14F-4D97-AF65-F5344CB8AC3E}">
        <p14:creationId xmlns:p14="http://schemas.microsoft.com/office/powerpoint/2010/main" val="14816727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black and white diagram&#10;&#10;Description automatically generated">
            <a:extLst>
              <a:ext uri="{FF2B5EF4-FFF2-40B4-BE49-F238E27FC236}">
                <a16:creationId xmlns:a16="http://schemas.microsoft.com/office/drawing/2014/main" id="{A026C5E3-9A90-83B3-0EB9-1F10059F9CE1}"/>
              </a:ext>
            </a:extLst>
          </p:cNvPr>
          <p:cNvPicPr>
            <a:picLocks noChangeAspect="1"/>
          </p:cNvPicPr>
          <p:nvPr/>
        </p:nvPicPr>
        <p:blipFill>
          <a:blip r:embed="rId2"/>
          <a:srcRect t="16848"/>
          <a:stretch/>
        </p:blipFill>
        <p:spPr>
          <a:xfrm>
            <a:off x="1662104" y="4097291"/>
            <a:ext cx="4589406" cy="2305074"/>
          </a:xfrm>
          <a:prstGeom prst="rect">
            <a:avLst/>
          </a:prstGeom>
        </p:spPr>
      </p:pic>
      <p:pic>
        <p:nvPicPr>
          <p:cNvPr id="17" name="Picture 16" descr="A floor plan of a house&#10;&#10;Description automatically generated">
            <a:extLst>
              <a:ext uri="{FF2B5EF4-FFF2-40B4-BE49-F238E27FC236}">
                <a16:creationId xmlns:a16="http://schemas.microsoft.com/office/drawing/2014/main" id="{68727C27-3A30-757D-D381-84B144BCCF4F}"/>
              </a:ext>
            </a:extLst>
          </p:cNvPr>
          <p:cNvPicPr>
            <a:picLocks noChangeAspect="1"/>
          </p:cNvPicPr>
          <p:nvPr/>
        </p:nvPicPr>
        <p:blipFill>
          <a:blip r:embed="rId3"/>
          <a:stretch>
            <a:fillRect/>
          </a:stretch>
        </p:blipFill>
        <p:spPr>
          <a:xfrm rot="16200000">
            <a:off x="3074254" y="507993"/>
            <a:ext cx="1849081" cy="4505431"/>
          </a:xfrm>
          <a:prstGeom prst="rect">
            <a:avLst/>
          </a:prstGeom>
        </p:spPr>
      </p:pic>
      <p:sp>
        <p:nvSpPr>
          <p:cNvPr id="2" name="Title 1">
            <a:extLst>
              <a:ext uri="{FF2B5EF4-FFF2-40B4-BE49-F238E27FC236}">
                <a16:creationId xmlns:a16="http://schemas.microsoft.com/office/drawing/2014/main" id="{4454E3ED-6BB1-F57B-FA9A-4D8325C5B4B5}"/>
              </a:ext>
            </a:extLst>
          </p:cNvPr>
          <p:cNvSpPr>
            <a:spLocks noGrp="1"/>
          </p:cNvSpPr>
          <p:nvPr>
            <p:ph type="title"/>
          </p:nvPr>
        </p:nvSpPr>
        <p:spPr/>
        <p:txBody>
          <a:bodyPr/>
          <a:lstStyle/>
          <a:p>
            <a:r>
              <a:rPr lang="en-US" dirty="0"/>
              <a:t>CONTAM Model from Floorplan</a:t>
            </a:r>
          </a:p>
        </p:txBody>
      </p:sp>
      <p:pic>
        <p:nvPicPr>
          <p:cNvPr id="5" name="Picture 4" descr="A diagram of a house&#10;&#10;Description automatically generated">
            <a:extLst>
              <a:ext uri="{FF2B5EF4-FFF2-40B4-BE49-F238E27FC236}">
                <a16:creationId xmlns:a16="http://schemas.microsoft.com/office/drawing/2014/main" id="{487786C8-8A32-1C1B-38DE-6D11E8C93FDA}"/>
              </a:ext>
            </a:extLst>
          </p:cNvPr>
          <p:cNvPicPr>
            <a:picLocks noChangeAspect="1"/>
          </p:cNvPicPr>
          <p:nvPr/>
        </p:nvPicPr>
        <p:blipFill>
          <a:blip r:embed="rId4"/>
          <a:stretch>
            <a:fillRect/>
          </a:stretch>
        </p:blipFill>
        <p:spPr>
          <a:xfrm>
            <a:off x="6625572" y="2658070"/>
            <a:ext cx="4728228" cy="3014941"/>
          </a:xfrm>
          <a:prstGeom prst="rect">
            <a:avLst/>
          </a:prstGeom>
        </p:spPr>
      </p:pic>
      <p:sp>
        <p:nvSpPr>
          <p:cNvPr id="3" name="Slide Number Placeholder 2">
            <a:extLst>
              <a:ext uri="{FF2B5EF4-FFF2-40B4-BE49-F238E27FC236}">
                <a16:creationId xmlns:a16="http://schemas.microsoft.com/office/drawing/2014/main" id="{A4C0C2C8-37C4-39E8-BAF7-E547BB3853F9}"/>
              </a:ext>
            </a:extLst>
          </p:cNvPr>
          <p:cNvSpPr>
            <a:spLocks noGrp="1"/>
          </p:cNvSpPr>
          <p:nvPr>
            <p:ph type="sldNum" sz="quarter" idx="10"/>
          </p:nvPr>
        </p:nvSpPr>
        <p:spPr/>
        <p:txBody>
          <a:bodyPr/>
          <a:lstStyle/>
          <a:p>
            <a:fld id="{7B1B3024-A1D4-C04E-86A2-C13BC47B8EC2}" type="slidenum">
              <a:rPr lang="en-US" smtClean="0"/>
              <a:pPr/>
              <a:t>55</a:t>
            </a:fld>
            <a:endParaRPr lang="en-US"/>
          </a:p>
        </p:txBody>
      </p:sp>
    </p:spTree>
    <p:extLst>
      <p:ext uri="{BB962C8B-B14F-4D97-AF65-F5344CB8AC3E}">
        <p14:creationId xmlns:p14="http://schemas.microsoft.com/office/powerpoint/2010/main" val="8995539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Types of Uncertainty</a:t>
            </a:r>
          </a:p>
        </p:txBody>
      </p:sp>
      <p:sp>
        <p:nvSpPr>
          <p:cNvPr id="3" name="Content Placeholder 2"/>
          <p:cNvSpPr>
            <a:spLocks noGrp="1"/>
          </p:cNvSpPr>
          <p:nvPr>
            <p:ph type="body" sz="quarter" idx="11"/>
          </p:nvPr>
        </p:nvSpPr>
        <p:spPr/>
        <p:txBody>
          <a:bodyPr/>
          <a:lstStyle/>
          <a:p>
            <a:r>
              <a:rPr b="1" dirty="0"/>
              <a:t>Aleatoric Uncertainty: </a:t>
            </a:r>
            <a:r>
              <a:rPr dirty="0"/>
              <a:t>Represents inherent randomness in system behavior (e.g., natural variability in environmental conditions).</a:t>
            </a:r>
            <a:endParaRPr lang="en-US" dirty="0"/>
          </a:p>
          <a:p>
            <a:endParaRPr dirty="0"/>
          </a:p>
          <a:p>
            <a:r>
              <a:rPr b="1" dirty="0"/>
              <a:t>Epistemic Uncertainty: </a:t>
            </a:r>
            <a:r>
              <a:rPr dirty="0"/>
              <a:t>Results from incomplete knowledge or data (e.g., modeling assumptions, lack of measurements).</a:t>
            </a:r>
          </a:p>
        </p:txBody>
      </p:sp>
      <p:sp>
        <p:nvSpPr>
          <p:cNvPr id="4" name="Slide Number Placeholder 3">
            <a:extLst>
              <a:ext uri="{FF2B5EF4-FFF2-40B4-BE49-F238E27FC236}">
                <a16:creationId xmlns:a16="http://schemas.microsoft.com/office/drawing/2014/main" id="{2C2B2242-7A38-979C-CDAC-A94E2686CC3F}"/>
              </a:ext>
            </a:extLst>
          </p:cNvPr>
          <p:cNvSpPr>
            <a:spLocks noGrp="1"/>
          </p:cNvSpPr>
          <p:nvPr>
            <p:ph type="sldNum" sz="quarter" idx="10"/>
          </p:nvPr>
        </p:nvSpPr>
        <p:spPr/>
        <p:txBody>
          <a:bodyPr/>
          <a:lstStyle/>
          <a:p>
            <a:fld id="{7B1B3024-A1D4-C04E-86A2-C13BC47B8EC2}" type="slidenum">
              <a:rPr lang="en-US" smtClean="0"/>
              <a:pPr/>
              <a:t>56</a:t>
            </a:fld>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UQ Methods</a:t>
            </a:r>
          </a:p>
        </p:txBody>
      </p:sp>
      <p:sp>
        <p:nvSpPr>
          <p:cNvPr id="3" name="Content Placeholder 2"/>
          <p:cNvSpPr>
            <a:spLocks noGrp="1"/>
          </p:cNvSpPr>
          <p:nvPr>
            <p:ph type="body" sz="quarter" idx="11"/>
          </p:nvPr>
        </p:nvSpPr>
        <p:spPr>
          <a:xfrm>
            <a:off x="1479550" y="1793875"/>
            <a:ext cx="9759950" cy="4794595"/>
          </a:xfrm>
        </p:spPr>
        <p:txBody>
          <a:bodyPr>
            <a:normAutofit lnSpcReduction="10000"/>
          </a:bodyPr>
          <a:lstStyle/>
          <a:p>
            <a:r>
              <a:rPr b="1" dirty="0"/>
              <a:t>Frequentist Tools: </a:t>
            </a:r>
            <a:r>
              <a:rPr dirty="0"/>
              <a:t>Include confidence intervals, bootstrapping, and error propagation formulas; often used in deterministic models.</a:t>
            </a:r>
            <a:endParaRPr lang="en-US" dirty="0"/>
          </a:p>
          <a:p>
            <a:endParaRPr dirty="0"/>
          </a:p>
          <a:p>
            <a:r>
              <a:rPr b="1" dirty="0"/>
              <a:t>Bayesian Methods: </a:t>
            </a:r>
            <a:r>
              <a:rPr dirty="0"/>
              <a:t>Offer probabilistic modeling of unknowns, allow updates as new data becomes available; suitable for adaptive DTs.</a:t>
            </a:r>
            <a:endParaRPr lang="en-US" dirty="0"/>
          </a:p>
          <a:p>
            <a:endParaRPr dirty="0"/>
          </a:p>
          <a:p>
            <a:r>
              <a:rPr b="1" dirty="0"/>
              <a:t>Method Selection: </a:t>
            </a:r>
            <a:r>
              <a:rPr dirty="0"/>
              <a:t>Depends on problem context, data availability, and desired confidence in predictions.</a:t>
            </a:r>
          </a:p>
        </p:txBody>
      </p:sp>
      <p:sp>
        <p:nvSpPr>
          <p:cNvPr id="4" name="Slide Number Placeholder 3">
            <a:extLst>
              <a:ext uri="{FF2B5EF4-FFF2-40B4-BE49-F238E27FC236}">
                <a16:creationId xmlns:a16="http://schemas.microsoft.com/office/drawing/2014/main" id="{056278A0-376B-9BFA-13D1-A6E9450B3C47}"/>
              </a:ext>
            </a:extLst>
          </p:cNvPr>
          <p:cNvSpPr>
            <a:spLocks noGrp="1"/>
          </p:cNvSpPr>
          <p:nvPr>
            <p:ph type="sldNum" sz="quarter" idx="10"/>
          </p:nvPr>
        </p:nvSpPr>
        <p:spPr/>
        <p:txBody>
          <a:bodyPr/>
          <a:lstStyle/>
          <a:p>
            <a:fld id="{7B1B3024-A1D4-C04E-86A2-C13BC47B8EC2}" type="slidenum">
              <a:rPr lang="en-US" smtClean="0"/>
              <a:pPr/>
              <a:t>57</a:t>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Sensitivity Analysis</a:t>
            </a:r>
          </a:p>
        </p:txBody>
      </p:sp>
      <p:sp>
        <p:nvSpPr>
          <p:cNvPr id="3" name="Content Placeholder 2"/>
          <p:cNvSpPr>
            <a:spLocks noGrp="1"/>
          </p:cNvSpPr>
          <p:nvPr>
            <p:ph type="body" sz="quarter" idx="11"/>
          </p:nvPr>
        </p:nvSpPr>
        <p:spPr/>
        <p:txBody>
          <a:bodyPr>
            <a:normAutofit fontScale="92500" lnSpcReduction="20000"/>
          </a:bodyPr>
          <a:lstStyle/>
          <a:p>
            <a:r>
              <a:rPr b="1" dirty="0"/>
              <a:t>Objective: </a:t>
            </a:r>
            <a:r>
              <a:rPr dirty="0"/>
              <a:t>Identify which input parameters most significantly affect output uncertainty.</a:t>
            </a:r>
            <a:endParaRPr lang="en-US" dirty="0"/>
          </a:p>
          <a:p>
            <a:endParaRPr dirty="0"/>
          </a:p>
          <a:p>
            <a:r>
              <a:rPr b="1" dirty="0"/>
              <a:t>Local Methods: </a:t>
            </a:r>
            <a:r>
              <a:rPr dirty="0"/>
              <a:t>Examine changes around a fixed input (e.g., gradients).</a:t>
            </a:r>
            <a:endParaRPr lang="en-US" dirty="0"/>
          </a:p>
          <a:p>
            <a:endParaRPr dirty="0"/>
          </a:p>
          <a:p>
            <a:r>
              <a:rPr b="1" dirty="0"/>
              <a:t>Global Methods: </a:t>
            </a:r>
            <a:r>
              <a:rPr dirty="0"/>
              <a:t>Quantify input influence across full input space (e.g., Sobol' indices, Morris method).</a:t>
            </a:r>
            <a:endParaRPr lang="en-US" dirty="0"/>
          </a:p>
          <a:p>
            <a:endParaRPr dirty="0"/>
          </a:p>
          <a:p>
            <a:r>
              <a:rPr b="1" dirty="0"/>
              <a:t>Applications: </a:t>
            </a:r>
            <a:r>
              <a:rPr dirty="0"/>
              <a:t>Sensor placement, parameter prioritization, and model simplification.</a:t>
            </a:r>
          </a:p>
        </p:txBody>
      </p:sp>
      <p:sp>
        <p:nvSpPr>
          <p:cNvPr id="4" name="Slide Number Placeholder 3">
            <a:extLst>
              <a:ext uri="{FF2B5EF4-FFF2-40B4-BE49-F238E27FC236}">
                <a16:creationId xmlns:a16="http://schemas.microsoft.com/office/drawing/2014/main" id="{4938025A-C4B9-5D84-670F-BED084D463E2}"/>
              </a:ext>
            </a:extLst>
          </p:cNvPr>
          <p:cNvSpPr>
            <a:spLocks noGrp="1"/>
          </p:cNvSpPr>
          <p:nvPr>
            <p:ph type="sldNum" sz="quarter" idx="10"/>
          </p:nvPr>
        </p:nvSpPr>
        <p:spPr/>
        <p:txBody>
          <a:bodyPr/>
          <a:lstStyle/>
          <a:p>
            <a:fld id="{7B1B3024-A1D4-C04E-86A2-C13BC47B8EC2}" type="slidenum">
              <a:rPr lang="en-US" smtClean="0"/>
              <a:pPr/>
              <a:t>58</a:t>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Monte Carlo &amp; Propagation</a:t>
            </a:r>
          </a:p>
        </p:txBody>
      </p:sp>
      <p:sp>
        <p:nvSpPr>
          <p:cNvPr id="3" name="Content Placeholder 2"/>
          <p:cNvSpPr>
            <a:spLocks noGrp="1"/>
          </p:cNvSpPr>
          <p:nvPr>
            <p:ph type="body" sz="quarter" idx="11"/>
          </p:nvPr>
        </p:nvSpPr>
        <p:spPr/>
        <p:txBody>
          <a:bodyPr/>
          <a:lstStyle/>
          <a:p>
            <a:pPr>
              <a:spcBef>
                <a:spcPts val="1200"/>
              </a:spcBef>
            </a:pPr>
            <a:r>
              <a:rPr b="1" dirty="0"/>
              <a:t>Monte Carlo Simulation: </a:t>
            </a:r>
            <a:r>
              <a:rPr dirty="0"/>
              <a:t>Uses random sampling to estimate output variability.</a:t>
            </a:r>
          </a:p>
          <a:p>
            <a:pPr>
              <a:spcBef>
                <a:spcPts val="1200"/>
              </a:spcBef>
            </a:pPr>
            <a:r>
              <a:rPr b="1" dirty="0"/>
              <a:t>Uncertainty Propagation: </a:t>
            </a:r>
            <a:r>
              <a:rPr dirty="0"/>
              <a:t>Translates input uncertainty into output distributions.</a:t>
            </a:r>
          </a:p>
          <a:p>
            <a:pPr>
              <a:spcBef>
                <a:spcPts val="1200"/>
              </a:spcBef>
            </a:pPr>
            <a:r>
              <a:rPr b="1" dirty="0"/>
              <a:t>Advantages: </a:t>
            </a:r>
            <a:r>
              <a:rPr dirty="0"/>
              <a:t>Model-agnostic, supports nonlinear and high-dimensional systems.</a:t>
            </a:r>
          </a:p>
          <a:p>
            <a:pPr>
              <a:spcBef>
                <a:spcPts val="1200"/>
              </a:spcBef>
            </a:pPr>
            <a:r>
              <a:rPr b="1" dirty="0"/>
              <a:t>Limitations: </a:t>
            </a:r>
            <a:r>
              <a:rPr dirty="0"/>
              <a:t>Computationally intensive, often mitigated by surrogate models.</a:t>
            </a:r>
          </a:p>
        </p:txBody>
      </p:sp>
      <p:sp>
        <p:nvSpPr>
          <p:cNvPr id="4" name="Slide Number Placeholder 3">
            <a:extLst>
              <a:ext uri="{FF2B5EF4-FFF2-40B4-BE49-F238E27FC236}">
                <a16:creationId xmlns:a16="http://schemas.microsoft.com/office/drawing/2014/main" id="{B63F5BA9-10A8-34E2-73FF-90347C0743B3}"/>
              </a:ext>
            </a:extLst>
          </p:cNvPr>
          <p:cNvSpPr>
            <a:spLocks noGrp="1"/>
          </p:cNvSpPr>
          <p:nvPr>
            <p:ph type="sldNum" sz="quarter" idx="10"/>
          </p:nvPr>
        </p:nvSpPr>
        <p:spPr/>
        <p:txBody>
          <a:bodyPr/>
          <a:lstStyle/>
          <a:p>
            <a:fld id="{7B1B3024-A1D4-C04E-86A2-C13BC47B8EC2}" type="slidenum">
              <a:rPr lang="en-US" smtClean="0"/>
              <a:pPr/>
              <a:t>59</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4D570B-45AF-E00C-C944-045C6EF8D189}"/>
              </a:ext>
            </a:extLst>
          </p:cNvPr>
          <p:cNvSpPr>
            <a:spLocks noGrp="1"/>
          </p:cNvSpPr>
          <p:nvPr>
            <p:ph type="title"/>
          </p:nvPr>
        </p:nvSpPr>
        <p:spPr/>
        <p:txBody>
          <a:bodyPr/>
          <a:lstStyle/>
          <a:p>
            <a:r>
              <a:rPr lang="en-US" dirty="0"/>
              <a:t>Introduction (Cont.)</a:t>
            </a:r>
          </a:p>
        </p:txBody>
      </p:sp>
      <p:sp>
        <p:nvSpPr>
          <p:cNvPr id="4" name="Text Placeholder 3">
            <a:extLst>
              <a:ext uri="{FF2B5EF4-FFF2-40B4-BE49-F238E27FC236}">
                <a16:creationId xmlns:a16="http://schemas.microsoft.com/office/drawing/2014/main" id="{06E70B5D-5904-DEFF-B5B0-2ECEE62F5C2C}"/>
              </a:ext>
            </a:extLst>
          </p:cNvPr>
          <p:cNvSpPr>
            <a:spLocks noGrp="1"/>
          </p:cNvSpPr>
          <p:nvPr>
            <p:ph type="body" sz="quarter" idx="11"/>
          </p:nvPr>
        </p:nvSpPr>
        <p:spPr>
          <a:xfrm>
            <a:off x="1538963" y="1828606"/>
            <a:ext cx="9814837" cy="4154984"/>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p>
            <a:pPr marL="0" indent="0" eaLnBrk="0" fontAlgn="base" hangingPunct="0">
              <a:spcBef>
                <a:spcPct val="0"/>
              </a:spcBef>
              <a:spcAft>
                <a:spcPct val="0"/>
              </a:spcAft>
              <a:buNone/>
            </a:pPr>
            <a:r>
              <a:rPr lang="en-US" altLang="en-US" sz="2400" b="1" dirty="0">
                <a:latin typeface="+mj-lt"/>
              </a:rPr>
              <a:t>Evolving Complexity of IAQ &amp; HVAC</a:t>
            </a:r>
          </a:p>
          <a:p>
            <a:pPr marL="627063" lvl="1" indent="-285750" eaLnBrk="0" fontAlgn="base" hangingPunct="0">
              <a:spcBef>
                <a:spcPct val="0"/>
              </a:spcBef>
              <a:spcAft>
                <a:spcPct val="0"/>
              </a:spcAft>
              <a:buFontTx/>
            </a:pPr>
            <a:r>
              <a:rPr lang="en-US" altLang="en-US" dirty="0">
                <a:latin typeface="+mj-lt"/>
              </a:rPr>
              <a:t>Increased use of chemicals in homes and workplaces</a:t>
            </a:r>
          </a:p>
          <a:p>
            <a:pPr marL="627063" lvl="1" indent="-285750" eaLnBrk="0" fontAlgn="base" hangingPunct="0">
              <a:spcBef>
                <a:spcPct val="0"/>
              </a:spcBef>
              <a:spcAft>
                <a:spcPct val="0"/>
              </a:spcAft>
              <a:buFontTx/>
            </a:pPr>
            <a:r>
              <a:rPr lang="en-US" altLang="en-US" dirty="0">
                <a:latin typeface="+mj-lt"/>
              </a:rPr>
              <a:t>Modern buildings have less leakage and infiltration</a:t>
            </a:r>
          </a:p>
          <a:p>
            <a:pPr marL="627063" lvl="1" indent="-285750" eaLnBrk="0" fontAlgn="base" hangingPunct="0">
              <a:spcBef>
                <a:spcPct val="0"/>
              </a:spcBef>
              <a:spcAft>
                <a:spcPct val="0"/>
              </a:spcAft>
              <a:buFontTx/>
            </a:pPr>
            <a:r>
              <a:rPr lang="en-US" altLang="en-US" dirty="0">
                <a:latin typeface="+mj-lt"/>
              </a:rPr>
              <a:t>Advanced HVAC systems create complex spatial and temporal air-flow dynamics</a:t>
            </a:r>
          </a:p>
          <a:p>
            <a:pPr marL="627063" lvl="1" indent="-285750" eaLnBrk="0" fontAlgn="base" hangingPunct="0">
              <a:spcBef>
                <a:spcPct val="0"/>
              </a:spcBef>
              <a:spcAft>
                <a:spcPct val="0"/>
              </a:spcAft>
              <a:buFontTx/>
            </a:pPr>
            <a:r>
              <a:rPr lang="en-US" altLang="en-US" dirty="0">
                <a:latin typeface="+mj-lt"/>
              </a:rPr>
              <a:t>Challenges in IAQ modeling due to unique HVAC designs </a:t>
            </a:r>
            <a:r>
              <a:rPr lang="en-US" altLang="en-US" b="1" dirty="0">
                <a:latin typeface="+mj-lt"/>
              </a:rPr>
              <a:t>(every building is a unique instance)</a:t>
            </a:r>
          </a:p>
          <a:p>
            <a:pPr marL="627063" lvl="1" indent="-285750" eaLnBrk="0" fontAlgn="base" hangingPunct="0">
              <a:spcBef>
                <a:spcPct val="0"/>
              </a:spcBef>
              <a:spcAft>
                <a:spcPct val="0"/>
              </a:spcAft>
              <a:buFontTx/>
            </a:pPr>
            <a:endParaRPr lang="en-US" altLang="en-US" b="1" dirty="0">
              <a:latin typeface="+mj-lt"/>
            </a:endParaRPr>
          </a:p>
          <a:p>
            <a:pPr marL="627063" lvl="1" indent="-285750" eaLnBrk="0" fontAlgn="base" hangingPunct="0">
              <a:spcBef>
                <a:spcPct val="0"/>
              </a:spcBef>
              <a:spcAft>
                <a:spcPct val="0"/>
              </a:spcAft>
              <a:buFontTx/>
            </a:pPr>
            <a:endParaRPr lang="en-US" altLang="en-US" b="1" dirty="0">
              <a:latin typeface="+mj-lt"/>
            </a:endParaRPr>
          </a:p>
          <a:p>
            <a:pPr marL="457200" lvl="1" indent="0" eaLnBrk="0" fontAlgn="base" hangingPunct="0">
              <a:spcBef>
                <a:spcPct val="0"/>
              </a:spcBef>
              <a:spcAft>
                <a:spcPct val="0"/>
              </a:spcAft>
              <a:buFontTx/>
            </a:pPr>
            <a:endParaRPr lang="en-US" altLang="en-US" dirty="0">
              <a:latin typeface="+mj-lt"/>
            </a:endParaRPr>
          </a:p>
          <a:p>
            <a:pPr marL="0" indent="0" eaLnBrk="0" fontAlgn="base" hangingPunct="0">
              <a:spcBef>
                <a:spcPct val="0"/>
              </a:spcBef>
              <a:spcAft>
                <a:spcPct val="0"/>
              </a:spcAft>
              <a:buFontTx/>
            </a:pPr>
            <a:endParaRPr lang="en-US" sz="2400" b="1" dirty="0">
              <a:latin typeface="+mj-lt"/>
            </a:endParaRPr>
          </a:p>
        </p:txBody>
      </p:sp>
      <p:sp>
        <p:nvSpPr>
          <p:cNvPr id="7" name="Slide Number Placeholder 6">
            <a:extLst>
              <a:ext uri="{FF2B5EF4-FFF2-40B4-BE49-F238E27FC236}">
                <a16:creationId xmlns:a16="http://schemas.microsoft.com/office/drawing/2014/main" id="{D03B8765-2B4C-1636-36B4-52D2D0CE44F2}"/>
              </a:ext>
            </a:extLst>
          </p:cNvPr>
          <p:cNvSpPr>
            <a:spLocks noGrp="1"/>
          </p:cNvSpPr>
          <p:nvPr>
            <p:ph type="sldNum" sz="quarter" idx="10"/>
          </p:nvPr>
        </p:nvSpPr>
        <p:spPr/>
        <p:txBody>
          <a:bodyPr/>
          <a:lstStyle/>
          <a:p>
            <a:fld id="{7B1B3024-A1D4-C04E-86A2-C13BC47B8EC2}" type="slidenum">
              <a:rPr lang="en-US" smtClean="0"/>
              <a:pPr/>
              <a:t>6</a:t>
            </a:fld>
            <a:endParaRPr lang="en-US"/>
          </a:p>
        </p:txBody>
      </p:sp>
      <p:sp>
        <p:nvSpPr>
          <p:cNvPr id="5" name="TextBox 4">
            <a:extLst>
              <a:ext uri="{FF2B5EF4-FFF2-40B4-BE49-F238E27FC236}">
                <a16:creationId xmlns:a16="http://schemas.microsoft.com/office/drawing/2014/main" id="{37899AAC-2EA6-1429-328D-9EE2FC016A48}"/>
              </a:ext>
            </a:extLst>
          </p:cNvPr>
          <p:cNvSpPr txBox="1"/>
          <p:nvPr/>
        </p:nvSpPr>
        <p:spPr>
          <a:xfrm>
            <a:off x="1132764" y="5610830"/>
            <a:ext cx="10221036" cy="954107"/>
          </a:xfrm>
          <a:prstGeom prst="rect">
            <a:avLst/>
          </a:prstGeom>
          <a:solidFill>
            <a:srgbClr val="FFC000"/>
          </a:solidFill>
        </p:spPr>
        <p:txBody>
          <a:bodyPr wrap="square">
            <a:spAutoFit/>
          </a:bodyPr>
          <a:lstStyle/>
          <a:p>
            <a:pPr marL="341313" lvl="1" algn="ctr" eaLnBrk="0" fontAlgn="base" hangingPunct="0">
              <a:spcBef>
                <a:spcPct val="0"/>
              </a:spcBef>
              <a:spcAft>
                <a:spcPct val="0"/>
              </a:spcAft>
            </a:pPr>
            <a:r>
              <a:rPr lang="en-US" sz="2800" b="1" dirty="0">
                <a:solidFill>
                  <a:schemeClr val="tx2"/>
                </a:solidFill>
                <a:latin typeface="+mj-lt"/>
              </a:rPr>
              <a:t>CBRN modeling and measuring are often separate operations and not integrated missions </a:t>
            </a:r>
          </a:p>
        </p:txBody>
      </p:sp>
    </p:spTree>
    <p:extLst>
      <p:ext uri="{BB962C8B-B14F-4D97-AF65-F5344CB8AC3E}">
        <p14:creationId xmlns:p14="http://schemas.microsoft.com/office/powerpoint/2010/main" val="6326296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UQ for Dynamical Systems</a:t>
            </a:r>
          </a:p>
        </p:txBody>
      </p:sp>
      <p:sp>
        <p:nvSpPr>
          <p:cNvPr id="3" name="Content Placeholder 2"/>
          <p:cNvSpPr>
            <a:spLocks noGrp="1"/>
          </p:cNvSpPr>
          <p:nvPr>
            <p:ph type="body" sz="quarter" idx="11"/>
          </p:nvPr>
        </p:nvSpPr>
        <p:spPr/>
        <p:txBody>
          <a:bodyPr/>
          <a:lstStyle/>
          <a:p>
            <a:r>
              <a:rPr b="1" dirty="0"/>
              <a:t>Challenges: </a:t>
            </a:r>
            <a:r>
              <a:rPr dirty="0"/>
              <a:t>Time-dependent data updates and evolving system states require dynamic models.</a:t>
            </a:r>
            <a:endParaRPr lang="en-US" dirty="0"/>
          </a:p>
          <a:p>
            <a:endParaRPr dirty="0"/>
          </a:p>
          <a:p>
            <a:r>
              <a:rPr b="1" dirty="0"/>
              <a:t>Methods: </a:t>
            </a:r>
            <a:r>
              <a:rPr dirty="0"/>
              <a:t>Kalman filters, particle filters, stochastic differential equations track uncertainty over time.</a:t>
            </a:r>
            <a:endParaRPr lang="en-US" dirty="0"/>
          </a:p>
          <a:p>
            <a:endParaRPr dirty="0"/>
          </a:p>
          <a:p>
            <a:r>
              <a:rPr b="1" dirty="0"/>
              <a:t>Importance: </a:t>
            </a:r>
            <a:r>
              <a:rPr dirty="0"/>
              <a:t>Enables real-time decision support under changing conditions.</a:t>
            </a:r>
          </a:p>
        </p:txBody>
      </p:sp>
      <p:sp>
        <p:nvSpPr>
          <p:cNvPr id="4" name="Slide Number Placeholder 3">
            <a:extLst>
              <a:ext uri="{FF2B5EF4-FFF2-40B4-BE49-F238E27FC236}">
                <a16:creationId xmlns:a16="http://schemas.microsoft.com/office/drawing/2014/main" id="{3A4697FD-7DE0-9665-19E5-65EEB91E24FA}"/>
              </a:ext>
            </a:extLst>
          </p:cNvPr>
          <p:cNvSpPr>
            <a:spLocks noGrp="1"/>
          </p:cNvSpPr>
          <p:nvPr>
            <p:ph type="sldNum" sz="quarter" idx="10"/>
          </p:nvPr>
        </p:nvSpPr>
        <p:spPr/>
        <p:txBody>
          <a:bodyPr/>
          <a:lstStyle/>
          <a:p>
            <a:fld id="{7B1B3024-A1D4-C04E-86A2-C13BC47B8EC2}" type="slidenum">
              <a:rPr lang="en-US" smtClean="0"/>
              <a:pPr/>
              <a:t>60</a:t>
            </a:fld>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UQ in DT Systems</a:t>
            </a:r>
          </a:p>
        </p:txBody>
      </p:sp>
      <p:sp>
        <p:nvSpPr>
          <p:cNvPr id="3" name="Content Placeholder 2"/>
          <p:cNvSpPr>
            <a:spLocks noGrp="1"/>
          </p:cNvSpPr>
          <p:nvPr>
            <p:ph type="body" sz="quarter" idx="11"/>
          </p:nvPr>
        </p:nvSpPr>
        <p:spPr/>
        <p:txBody>
          <a:bodyPr/>
          <a:lstStyle/>
          <a:p>
            <a:r>
              <a:rPr b="1" dirty="0"/>
              <a:t>Parameter Uncertainty: </a:t>
            </a:r>
            <a:r>
              <a:rPr dirty="0"/>
              <a:t>Affects calibration accuracy—arises from sensor drift, input ranges, or structural assumptions.</a:t>
            </a:r>
          </a:p>
          <a:p>
            <a:r>
              <a:rPr b="1" dirty="0"/>
              <a:t>Model-System Uncertainty: </a:t>
            </a:r>
            <a:r>
              <a:rPr dirty="0"/>
              <a:t>Includes discrepancies between modeled behavior and real-world system due to simplifications or unknown dynamics.</a:t>
            </a:r>
          </a:p>
          <a:p>
            <a:r>
              <a:rPr b="1" dirty="0"/>
              <a:t>Impact: </a:t>
            </a:r>
            <a:r>
              <a:rPr dirty="0"/>
              <a:t>These uncertainties reduce trust in DT outputs and must be continuously assessed.</a:t>
            </a:r>
          </a:p>
        </p:txBody>
      </p:sp>
      <p:sp>
        <p:nvSpPr>
          <p:cNvPr id="4" name="Slide Number Placeholder 3">
            <a:extLst>
              <a:ext uri="{FF2B5EF4-FFF2-40B4-BE49-F238E27FC236}">
                <a16:creationId xmlns:a16="http://schemas.microsoft.com/office/drawing/2014/main" id="{F702962D-DA51-BFA4-C26F-B8A169BD50A6}"/>
              </a:ext>
            </a:extLst>
          </p:cNvPr>
          <p:cNvSpPr>
            <a:spLocks noGrp="1"/>
          </p:cNvSpPr>
          <p:nvPr>
            <p:ph type="sldNum" sz="quarter" idx="10"/>
          </p:nvPr>
        </p:nvSpPr>
        <p:spPr/>
        <p:txBody>
          <a:bodyPr/>
          <a:lstStyle/>
          <a:p>
            <a:fld id="{7B1B3024-A1D4-C04E-86A2-C13BC47B8EC2}" type="slidenum">
              <a:rPr lang="en-US" smtClean="0"/>
              <a:pPr/>
              <a:t>61</a:t>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Challenges and Future Directions</a:t>
            </a:r>
          </a:p>
        </p:txBody>
      </p:sp>
      <p:sp>
        <p:nvSpPr>
          <p:cNvPr id="3" name="Content Placeholder 2"/>
          <p:cNvSpPr>
            <a:spLocks noGrp="1"/>
          </p:cNvSpPr>
          <p:nvPr>
            <p:ph type="body" sz="quarter" idx="11"/>
          </p:nvPr>
        </p:nvSpPr>
        <p:spPr/>
        <p:txBody>
          <a:bodyPr/>
          <a:lstStyle/>
          <a:p>
            <a:r>
              <a:rPr b="1" dirty="0"/>
              <a:t>Lack of Standardized UQ Integration: </a:t>
            </a:r>
            <a:r>
              <a:rPr dirty="0"/>
              <a:t>Few DT systems embed UQ as a core feature.</a:t>
            </a:r>
          </a:p>
          <a:p>
            <a:r>
              <a:rPr b="1" dirty="0"/>
              <a:t>Real-Time Constraints: </a:t>
            </a:r>
            <a:r>
              <a:rPr dirty="0"/>
              <a:t>Many UQ methods are not computationally efficient for live systems.</a:t>
            </a:r>
          </a:p>
          <a:p>
            <a:r>
              <a:rPr b="1" dirty="0"/>
              <a:t>Explainability: </a:t>
            </a:r>
            <a:r>
              <a:rPr dirty="0"/>
              <a:t>Users need interpretable outputs showing which sources of uncertainty dominate.</a:t>
            </a:r>
          </a:p>
          <a:p>
            <a:r>
              <a:rPr b="1" dirty="0"/>
              <a:t>Future Research: </a:t>
            </a:r>
            <a:r>
              <a:rPr dirty="0"/>
              <a:t>Focus on lightweight UQ, explainable AI for DT, and dynamic validation metrics.</a:t>
            </a:r>
          </a:p>
        </p:txBody>
      </p:sp>
      <p:sp>
        <p:nvSpPr>
          <p:cNvPr id="4" name="Slide Number Placeholder 3">
            <a:extLst>
              <a:ext uri="{FF2B5EF4-FFF2-40B4-BE49-F238E27FC236}">
                <a16:creationId xmlns:a16="http://schemas.microsoft.com/office/drawing/2014/main" id="{7320CE18-6419-6BB8-BEE3-4632FDBB2C0B}"/>
              </a:ext>
            </a:extLst>
          </p:cNvPr>
          <p:cNvSpPr>
            <a:spLocks noGrp="1"/>
          </p:cNvSpPr>
          <p:nvPr>
            <p:ph type="sldNum" sz="quarter" idx="10"/>
          </p:nvPr>
        </p:nvSpPr>
        <p:spPr/>
        <p:txBody>
          <a:bodyPr/>
          <a:lstStyle/>
          <a:p>
            <a:fld id="{7B1B3024-A1D4-C04E-86A2-C13BC47B8EC2}" type="slidenum">
              <a:rPr lang="en-US" smtClean="0"/>
              <a:pPr/>
              <a:t>62</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60ABFD6-22DB-EEF4-4B32-F3E4A468C099}"/>
              </a:ext>
            </a:extLst>
          </p:cNvPr>
          <p:cNvSpPr>
            <a:spLocks noGrp="1"/>
          </p:cNvSpPr>
          <p:nvPr>
            <p:ph type="title"/>
          </p:nvPr>
        </p:nvSpPr>
        <p:spPr>
          <a:xfrm>
            <a:off x="1478926" y="292161"/>
            <a:ext cx="9987708" cy="870333"/>
          </a:xfrm>
        </p:spPr>
        <p:txBody>
          <a:bodyPr>
            <a:normAutofit/>
          </a:bodyPr>
          <a:lstStyle/>
          <a:p>
            <a:r>
              <a:rPr lang="en-US" dirty="0"/>
              <a:t>Opportunities for IAQ</a:t>
            </a:r>
            <a:endParaRPr lang="en-US" sz="2200" dirty="0"/>
          </a:p>
        </p:txBody>
      </p:sp>
      <p:sp>
        <p:nvSpPr>
          <p:cNvPr id="4" name="Slide Number Placeholder 3">
            <a:extLst>
              <a:ext uri="{FF2B5EF4-FFF2-40B4-BE49-F238E27FC236}">
                <a16:creationId xmlns:a16="http://schemas.microsoft.com/office/drawing/2014/main" id="{03CCFE2C-DC41-6E83-23E9-F96FDC5C419E}"/>
              </a:ext>
            </a:extLst>
          </p:cNvPr>
          <p:cNvSpPr>
            <a:spLocks noGrp="1"/>
          </p:cNvSpPr>
          <p:nvPr>
            <p:ph type="sldNum" sz="quarter" idx="12"/>
          </p:nvPr>
        </p:nvSpPr>
        <p:spPr/>
        <p:txBody>
          <a:bodyPr/>
          <a:lstStyle/>
          <a:p>
            <a:fld id="{7B1B3024-A1D4-C04E-86A2-C13BC47B8EC2}" type="slidenum">
              <a:rPr lang="en-US" smtClean="0"/>
              <a:t>7</a:t>
            </a:fld>
            <a:endParaRPr lang="en-US" dirty="0"/>
          </a:p>
        </p:txBody>
      </p:sp>
      <p:sp>
        <p:nvSpPr>
          <p:cNvPr id="5" name="TextBox 4">
            <a:extLst>
              <a:ext uri="{FF2B5EF4-FFF2-40B4-BE49-F238E27FC236}">
                <a16:creationId xmlns:a16="http://schemas.microsoft.com/office/drawing/2014/main" id="{8AE4935F-6C74-6378-AA07-539B870AE940}"/>
              </a:ext>
            </a:extLst>
          </p:cNvPr>
          <p:cNvSpPr txBox="1"/>
          <p:nvPr/>
        </p:nvSpPr>
        <p:spPr>
          <a:xfrm>
            <a:off x="1478926" y="1281700"/>
            <a:ext cx="10176201" cy="923330"/>
          </a:xfrm>
          <a:prstGeom prst="rect">
            <a:avLst/>
          </a:prstGeom>
          <a:solidFill>
            <a:srgbClr val="006633"/>
          </a:solidFill>
          <a:ln>
            <a:solidFill>
              <a:srgbClr val="FFFF00"/>
            </a:solidFill>
          </a:ln>
        </p:spPr>
        <p:txBody>
          <a:bodyPr wrap="square">
            <a:spAutoFit/>
          </a:bodyPr>
          <a:lstStyle/>
          <a:p>
            <a:r>
              <a:rPr lang="en-US" b="1" dirty="0">
                <a:solidFill>
                  <a:srgbClr val="FFCD00"/>
                </a:solidFill>
                <a:latin typeface="+mj-lt"/>
              </a:rPr>
              <a:t>Emerging Opportunities: The convergence of high-fidelity building models, internet-of-things sensors, and advanced AI/ML methods provides opportunities to advance the state-of-the-art in real-time indoor IAQ modeling and analysis</a:t>
            </a:r>
          </a:p>
        </p:txBody>
      </p:sp>
      <p:sp>
        <p:nvSpPr>
          <p:cNvPr id="3" name="TextBox 2">
            <a:extLst>
              <a:ext uri="{FF2B5EF4-FFF2-40B4-BE49-F238E27FC236}">
                <a16:creationId xmlns:a16="http://schemas.microsoft.com/office/drawing/2014/main" id="{436C75E1-E52B-7D7F-0E7C-5A514282A952}"/>
              </a:ext>
            </a:extLst>
          </p:cNvPr>
          <p:cNvSpPr txBox="1"/>
          <p:nvPr/>
        </p:nvSpPr>
        <p:spPr>
          <a:xfrm>
            <a:off x="1127440" y="6065679"/>
            <a:ext cx="10463568" cy="738664"/>
          </a:xfrm>
          <a:prstGeom prst="rect">
            <a:avLst/>
          </a:prstGeom>
          <a:noFill/>
        </p:spPr>
        <p:txBody>
          <a:bodyPr wrap="square">
            <a:spAutoFit/>
          </a:bodyPr>
          <a:lstStyle/>
          <a:p>
            <a:r>
              <a:rPr lang="en-US" sz="1400" dirty="0">
                <a:latin typeface="+mj-lt"/>
              </a:rPr>
              <a:t>“As the foundations of digital twins are established, it is the ideal time to examine the architecture, interfaces, bidirectional workflows of the virtual twin with the physical counterpart, and community practices in order to make evolutionary advances that benefit all disciplinary communities.”</a:t>
            </a:r>
          </a:p>
        </p:txBody>
      </p:sp>
      <p:sp>
        <p:nvSpPr>
          <p:cNvPr id="7" name="TextBox 6">
            <a:extLst>
              <a:ext uri="{FF2B5EF4-FFF2-40B4-BE49-F238E27FC236}">
                <a16:creationId xmlns:a16="http://schemas.microsoft.com/office/drawing/2014/main" id="{4F906F8A-7BDC-47A3-C51B-A034CE7397F9}"/>
              </a:ext>
            </a:extLst>
          </p:cNvPr>
          <p:cNvSpPr txBox="1"/>
          <p:nvPr/>
        </p:nvSpPr>
        <p:spPr>
          <a:xfrm>
            <a:off x="1478926" y="2356985"/>
            <a:ext cx="4529988" cy="3416320"/>
          </a:xfrm>
          <a:prstGeom prst="rect">
            <a:avLst/>
          </a:prstGeom>
          <a:noFill/>
        </p:spPr>
        <p:txBody>
          <a:bodyPr wrap="square" rtlCol="0">
            <a:spAutoFit/>
          </a:bodyPr>
          <a:lstStyle/>
          <a:p>
            <a:r>
              <a:rPr lang="en-US" dirty="0">
                <a:latin typeface="+mj-lt"/>
              </a:rPr>
              <a:t>Digital-Twins </a:t>
            </a:r>
          </a:p>
          <a:p>
            <a:pPr marL="742950" lvl="1" indent="-285750">
              <a:buFont typeface="Arial" panose="020B0604020202020204" pitchFamily="34" charset="0"/>
              <a:buChar char="•"/>
            </a:pPr>
            <a:r>
              <a:rPr lang="en-US" dirty="0">
                <a:latin typeface="+mj-lt"/>
              </a:rPr>
              <a:t>Building Information Modeling</a:t>
            </a:r>
          </a:p>
          <a:p>
            <a:pPr marL="742950" lvl="1" indent="-285750">
              <a:buFont typeface="Arial" panose="020B0604020202020204" pitchFamily="34" charset="0"/>
              <a:buChar char="•"/>
            </a:pPr>
            <a:r>
              <a:rPr lang="en-US" dirty="0">
                <a:latin typeface="+mj-lt"/>
              </a:rPr>
              <a:t>Mathematical foundations research </a:t>
            </a:r>
          </a:p>
          <a:p>
            <a:r>
              <a:rPr lang="en-US" dirty="0">
                <a:latin typeface="+mj-lt"/>
              </a:rPr>
              <a:t>IOT Sensors (Industry 4.0)</a:t>
            </a:r>
          </a:p>
          <a:p>
            <a:pPr marL="742950" lvl="1" indent="-285750">
              <a:buFont typeface="Arial" panose="020B0604020202020204" pitchFamily="34" charset="0"/>
              <a:buChar char="•"/>
            </a:pPr>
            <a:r>
              <a:rPr lang="en-US" dirty="0">
                <a:latin typeface="+mj-lt"/>
              </a:rPr>
              <a:t>Low-cost</a:t>
            </a:r>
          </a:p>
          <a:p>
            <a:pPr marL="742950" lvl="1" indent="-285750">
              <a:buFont typeface="Arial" panose="020B0604020202020204" pitchFamily="34" charset="0"/>
              <a:buChar char="•"/>
            </a:pPr>
            <a:r>
              <a:rPr lang="en-US" dirty="0">
                <a:latin typeface="+mj-lt"/>
              </a:rPr>
              <a:t>Networked</a:t>
            </a:r>
          </a:p>
          <a:p>
            <a:pPr marL="742950" lvl="1" indent="-285750">
              <a:buFont typeface="Arial" panose="020B0604020202020204" pitchFamily="34" charset="0"/>
              <a:buChar char="•"/>
            </a:pPr>
            <a:r>
              <a:rPr lang="en-US" dirty="0">
                <a:latin typeface="+mj-lt"/>
              </a:rPr>
              <a:t>Standardized</a:t>
            </a:r>
          </a:p>
          <a:p>
            <a:r>
              <a:rPr lang="en-US" dirty="0">
                <a:latin typeface="+mj-lt"/>
              </a:rPr>
              <a:t>AI/ML Methods</a:t>
            </a:r>
          </a:p>
          <a:p>
            <a:pPr marL="742950" lvl="1" indent="-285750">
              <a:buFont typeface="Arial" panose="020B0604020202020204" pitchFamily="34" charset="0"/>
              <a:buChar char="•"/>
            </a:pPr>
            <a:r>
              <a:rPr lang="en-US" dirty="0">
                <a:latin typeface="+mj-lt"/>
              </a:rPr>
              <a:t>Bayesian methods</a:t>
            </a:r>
          </a:p>
          <a:p>
            <a:pPr marL="742950" lvl="1" indent="-285750">
              <a:buFont typeface="Arial" panose="020B0604020202020204" pitchFamily="34" charset="0"/>
              <a:buChar char="•"/>
            </a:pPr>
            <a:r>
              <a:rPr lang="en-US" dirty="0">
                <a:latin typeface="+mj-lt"/>
              </a:rPr>
              <a:t>Kalman filters </a:t>
            </a:r>
          </a:p>
          <a:p>
            <a:pPr marL="742950" lvl="1" indent="-285750">
              <a:buFont typeface="Arial" panose="020B0604020202020204" pitchFamily="34" charset="0"/>
              <a:buChar char="•"/>
            </a:pPr>
            <a:r>
              <a:rPr lang="en-US" dirty="0">
                <a:latin typeface="+mj-lt"/>
              </a:rPr>
              <a:t>Ensemble methods </a:t>
            </a:r>
          </a:p>
          <a:p>
            <a:pPr marL="742950" lvl="1" indent="-285750">
              <a:buFont typeface="Arial" panose="020B0604020202020204" pitchFamily="34" charset="0"/>
              <a:buChar char="•"/>
            </a:pPr>
            <a:r>
              <a:rPr lang="en-US" dirty="0">
                <a:latin typeface="+mj-lt"/>
              </a:rPr>
              <a:t>Gaussian Process Regression</a:t>
            </a:r>
          </a:p>
        </p:txBody>
      </p:sp>
      <p:grpSp>
        <p:nvGrpSpPr>
          <p:cNvPr id="13" name="Group 12">
            <a:extLst>
              <a:ext uri="{FF2B5EF4-FFF2-40B4-BE49-F238E27FC236}">
                <a16:creationId xmlns:a16="http://schemas.microsoft.com/office/drawing/2014/main" id="{445FE2B1-34D2-3DEA-4860-89A758E43813}"/>
              </a:ext>
            </a:extLst>
          </p:cNvPr>
          <p:cNvGrpSpPr/>
          <p:nvPr/>
        </p:nvGrpSpPr>
        <p:grpSpPr>
          <a:xfrm>
            <a:off x="6009605" y="2860758"/>
            <a:ext cx="5765628" cy="2912547"/>
            <a:chOff x="6472780" y="2728738"/>
            <a:chExt cx="5171134" cy="2318564"/>
          </a:xfrm>
        </p:grpSpPr>
        <p:pic>
          <p:nvPicPr>
            <p:cNvPr id="10" name="Picture 9">
              <a:extLst>
                <a:ext uri="{FF2B5EF4-FFF2-40B4-BE49-F238E27FC236}">
                  <a16:creationId xmlns:a16="http://schemas.microsoft.com/office/drawing/2014/main" id="{B2AF8713-8445-0044-36EF-C2A4B0418A14}"/>
                </a:ext>
              </a:extLst>
            </p:cNvPr>
            <p:cNvPicPr>
              <a:picLocks noChangeAspect="1"/>
            </p:cNvPicPr>
            <p:nvPr/>
          </p:nvPicPr>
          <p:blipFill>
            <a:blip r:embed="rId2"/>
            <a:stretch>
              <a:fillRect/>
            </a:stretch>
          </p:blipFill>
          <p:spPr>
            <a:xfrm>
              <a:off x="6472780" y="2728738"/>
              <a:ext cx="5063412" cy="2266832"/>
            </a:xfrm>
            <a:prstGeom prst="rect">
              <a:avLst/>
            </a:prstGeom>
            <a:ln>
              <a:solidFill>
                <a:schemeClr val="bg2">
                  <a:lumMod val="10000"/>
                </a:schemeClr>
              </a:solidFill>
            </a:ln>
          </p:spPr>
        </p:pic>
        <p:sp>
          <p:nvSpPr>
            <p:cNvPr id="12" name="TextBox 11">
              <a:extLst>
                <a:ext uri="{FF2B5EF4-FFF2-40B4-BE49-F238E27FC236}">
                  <a16:creationId xmlns:a16="http://schemas.microsoft.com/office/drawing/2014/main" id="{5FDC489F-AFD7-6C85-A4CB-90BD73153A93}"/>
                </a:ext>
              </a:extLst>
            </p:cNvPr>
            <p:cNvSpPr txBox="1"/>
            <p:nvPr/>
          </p:nvSpPr>
          <p:spPr>
            <a:xfrm>
              <a:off x="8610600" y="4677970"/>
              <a:ext cx="3033314" cy="369332"/>
            </a:xfrm>
            <a:prstGeom prst="rect">
              <a:avLst/>
            </a:prstGeom>
            <a:noFill/>
            <a:ln>
              <a:noFill/>
            </a:ln>
          </p:spPr>
          <p:txBody>
            <a:bodyPr wrap="square">
              <a:spAutoFit/>
            </a:bodyPr>
            <a:lstStyle/>
            <a:p>
              <a:r>
                <a:rPr lang="en-US" sz="900" dirty="0"/>
                <a:t>https://www.pressac.com/insights/what-is-a-digital-twin-and-how-can-it-be-used-for-smart-facilities-management/</a:t>
              </a:r>
            </a:p>
          </p:txBody>
        </p:sp>
      </p:grpSp>
    </p:spTree>
    <p:extLst>
      <p:ext uri="{BB962C8B-B14F-4D97-AF65-F5344CB8AC3E}">
        <p14:creationId xmlns:p14="http://schemas.microsoft.com/office/powerpoint/2010/main" val="381702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C18C09-7062-A565-A367-00FC05662850}"/>
              </a:ext>
            </a:extLst>
          </p:cNvPr>
          <p:cNvSpPr>
            <a:spLocks noGrp="1"/>
          </p:cNvSpPr>
          <p:nvPr>
            <p:ph type="body" idx="1"/>
          </p:nvPr>
        </p:nvSpPr>
        <p:spPr/>
        <p:txBody>
          <a:bodyPr/>
          <a:lstStyle/>
          <a:p>
            <a:r>
              <a:rPr lang="en-US" dirty="0"/>
              <a:t>Related Work</a:t>
            </a:r>
          </a:p>
        </p:txBody>
      </p:sp>
      <p:sp>
        <p:nvSpPr>
          <p:cNvPr id="4" name="Content Placeholder 3">
            <a:extLst>
              <a:ext uri="{FF2B5EF4-FFF2-40B4-BE49-F238E27FC236}">
                <a16:creationId xmlns:a16="http://schemas.microsoft.com/office/drawing/2014/main" id="{5F87BCE9-9269-F276-A216-7459B4CE3299}"/>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4231343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FB7EE-EB94-D391-8BE8-9CD46BA4B5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E2FBB5-AAD8-B3D5-5955-A46869FE4EA9}"/>
              </a:ext>
            </a:extLst>
          </p:cNvPr>
          <p:cNvSpPr>
            <a:spLocks noGrp="1"/>
          </p:cNvSpPr>
          <p:nvPr>
            <p:ph type="title"/>
          </p:nvPr>
        </p:nvSpPr>
        <p:spPr>
          <a:xfrm>
            <a:off x="1678101" y="131768"/>
            <a:ext cx="9987708" cy="870333"/>
          </a:xfrm>
        </p:spPr>
        <p:txBody>
          <a:bodyPr/>
          <a:lstStyle/>
          <a:p>
            <a:r>
              <a:rPr lang="en-US" dirty="0"/>
              <a:t>Literature Review -- Scope</a:t>
            </a:r>
          </a:p>
        </p:txBody>
      </p:sp>
      <p:sp>
        <p:nvSpPr>
          <p:cNvPr id="4" name="Slide Number Placeholder 3">
            <a:extLst>
              <a:ext uri="{FF2B5EF4-FFF2-40B4-BE49-F238E27FC236}">
                <a16:creationId xmlns:a16="http://schemas.microsoft.com/office/drawing/2014/main" id="{53D69B70-80B0-A719-6B8F-C046400EDD07}"/>
              </a:ext>
            </a:extLst>
          </p:cNvPr>
          <p:cNvSpPr>
            <a:spLocks noGrp="1"/>
          </p:cNvSpPr>
          <p:nvPr>
            <p:ph type="sldNum" sz="quarter" idx="12"/>
          </p:nvPr>
        </p:nvSpPr>
        <p:spPr/>
        <p:txBody>
          <a:bodyPr/>
          <a:lstStyle/>
          <a:p>
            <a:fld id="{7B1B3024-A1D4-C04E-86A2-C13BC47B8EC2}" type="slidenum">
              <a:rPr lang="en-US" smtClean="0"/>
              <a:t>9</a:t>
            </a:fld>
            <a:endParaRPr lang="en-US"/>
          </a:p>
        </p:txBody>
      </p:sp>
      <p:sp>
        <p:nvSpPr>
          <p:cNvPr id="8" name="Oval 7">
            <a:extLst>
              <a:ext uri="{FF2B5EF4-FFF2-40B4-BE49-F238E27FC236}">
                <a16:creationId xmlns:a16="http://schemas.microsoft.com/office/drawing/2014/main" id="{4E3B4131-A1E8-6006-565D-26ECA66AE4FA}"/>
              </a:ext>
            </a:extLst>
          </p:cNvPr>
          <p:cNvSpPr/>
          <p:nvPr/>
        </p:nvSpPr>
        <p:spPr>
          <a:xfrm>
            <a:off x="5860052" y="861424"/>
            <a:ext cx="3771483" cy="3597309"/>
          </a:xfrm>
          <a:prstGeom prst="ellipse">
            <a:avLst/>
          </a:prstGeom>
          <a:solidFill>
            <a:srgbClr val="006633">
              <a:alpha val="82000"/>
            </a:srgb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r"/>
            <a:r>
              <a:rPr lang="en-US" b="1" dirty="0">
                <a:solidFill>
                  <a:schemeClr val="bg1"/>
                </a:solidFill>
                <a:latin typeface="+mj-lt"/>
              </a:rPr>
              <a:t>Digital Model/ </a:t>
            </a:r>
          </a:p>
          <a:p>
            <a:pPr algn="r"/>
            <a:r>
              <a:rPr lang="en-US" b="1" dirty="0">
                <a:solidFill>
                  <a:schemeClr val="bg1"/>
                </a:solidFill>
                <a:latin typeface="+mj-lt"/>
              </a:rPr>
              <a:t>Digital Shadow/ </a:t>
            </a:r>
          </a:p>
          <a:p>
            <a:pPr algn="r"/>
            <a:r>
              <a:rPr lang="en-US" b="1" dirty="0">
                <a:solidFill>
                  <a:schemeClr val="bg1"/>
                </a:solidFill>
                <a:latin typeface="+mj-lt"/>
              </a:rPr>
              <a:t>Digital Twin</a:t>
            </a:r>
          </a:p>
        </p:txBody>
      </p:sp>
      <p:sp>
        <p:nvSpPr>
          <p:cNvPr id="3" name="Oval 2">
            <a:extLst>
              <a:ext uri="{FF2B5EF4-FFF2-40B4-BE49-F238E27FC236}">
                <a16:creationId xmlns:a16="http://schemas.microsoft.com/office/drawing/2014/main" id="{5E03C2E6-7402-E3DF-92E9-FE9EA0E7864D}"/>
              </a:ext>
            </a:extLst>
          </p:cNvPr>
          <p:cNvSpPr/>
          <p:nvPr/>
        </p:nvSpPr>
        <p:spPr>
          <a:xfrm>
            <a:off x="2840314" y="945611"/>
            <a:ext cx="3968765" cy="3597309"/>
          </a:xfrm>
          <a:prstGeom prst="ellipse">
            <a:avLst/>
          </a:prstGeom>
          <a:solidFill>
            <a:schemeClr val="accent1">
              <a:alpha val="82000"/>
            </a:schemeClr>
          </a:solidFill>
          <a:ln>
            <a:solidFill>
              <a:srgbClr val="00663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mj-lt"/>
              </a:rPr>
              <a:t>Indoor Air Quality Modeling</a:t>
            </a:r>
          </a:p>
        </p:txBody>
      </p:sp>
      <p:sp>
        <p:nvSpPr>
          <p:cNvPr id="6" name="Oval 5">
            <a:extLst>
              <a:ext uri="{FF2B5EF4-FFF2-40B4-BE49-F238E27FC236}">
                <a16:creationId xmlns:a16="http://schemas.microsoft.com/office/drawing/2014/main" id="{B72C9D5B-3A71-42CE-7C1E-6C7A742BA91E}"/>
              </a:ext>
            </a:extLst>
          </p:cNvPr>
          <p:cNvSpPr/>
          <p:nvPr/>
        </p:nvSpPr>
        <p:spPr>
          <a:xfrm>
            <a:off x="4466604" y="2660078"/>
            <a:ext cx="3771482" cy="3612084"/>
          </a:xfrm>
          <a:prstGeom prst="ellipse">
            <a:avLst/>
          </a:prstGeom>
          <a:solidFill>
            <a:srgbClr val="929292">
              <a:alpha val="82000"/>
            </a:srgbClr>
          </a:solidFill>
          <a:ln>
            <a:solidFill>
              <a:srgbClr val="006633"/>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b="1" dirty="0">
                <a:solidFill>
                  <a:schemeClr val="tx1"/>
                </a:solidFill>
                <a:latin typeface="+mj-lt"/>
              </a:rPr>
              <a:t>Uncertainty Analysis and Quantification</a:t>
            </a:r>
          </a:p>
        </p:txBody>
      </p:sp>
      <p:sp>
        <p:nvSpPr>
          <p:cNvPr id="7" name="Oval 6">
            <a:extLst>
              <a:ext uri="{FF2B5EF4-FFF2-40B4-BE49-F238E27FC236}">
                <a16:creationId xmlns:a16="http://schemas.microsoft.com/office/drawing/2014/main" id="{53EAA23E-7D46-206B-8B74-594BD6EB9E2D}"/>
              </a:ext>
            </a:extLst>
          </p:cNvPr>
          <p:cNvSpPr/>
          <p:nvPr/>
        </p:nvSpPr>
        <p:spPr>
          <a:xfrm>
            <a:off x="4643469" y="2101276"/>
            <a:ext cx="2028486" cy="1775417"/>
          </a:xfrm>
          <a:prstGeom prst="ellipse">
            <a:avLst/>
          </a:prstGeom>
          <a:solidFill>
            <a:schemeClr val="bg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mj-lt"/>
              </a:rPr>
              <a:t>Source </a:t>
            </a:r>
          </a:p>
          <a:p>
            <a:r>
              <a:rPr lang="en-US" b="1" dirty="0">
                <a:solidFill>
                  <a:schemeClr val="tx1"/>
                </a:solidFill>
                <a:latin typeface="+mj-lt"/>
              </a:rPr>
              <a:t>Term Estimation</a:t>
            </a:r>
          </a:p>
        </p:txBody>
      </p:sp>
      <p:sp>
        <p:nvSpPr>
          <p:cNvPr id="9" name="Star: 5 Points 8">
            <a:extLst>
              <a:ext uri="{FF2B5EF4-FFF2-40B4-BE49-F238E27FC236}">
                <a16:creationId xmlns:a16="http://schemas.microsoft.com/office/drawing/2014/main" id="{131B8954-590D-EFAA-555A-0B7B46F11898}"/>
              </a:ext>
            </a:extLst>
          </p:cNvPr>
          <p:cNvSpPr/>
          <p:nvPr/>
        </p:nvSpPr>
        <p:spPr>
          <a:xfrm>
            <a:off x="6096000" y="2799502"/>
            <a:ext cx="512691" cy="49837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9" name="TextBox 28">
            <a:extLst>
              <a:ext uri="{FF2B5EF4-FFF2-40B4-BE49-F238E27FC236}">
                <a16:creationId xmlns:a16="http://schemas.microsoft.com/office/drawing/2014/main" id="{C886A5D0-13BE-E79D-82CC-9075AB839108}"/>
              </a:ext>
            </a:extLst>
          </p:cNvPr>
          <p:cNvSpPr txBox="1"/>
          <p:nvPr/>
        </p:nvSpPr>
        <p:spPr>
          <a:xfrm>
            <a:off x="1205578" y="2861030"/>
            <a:ext cx="2872877" cy="2031325"/>
          </a:xfrm>
          <a:prstGeom prst="rect">
            <a:avLst/>
          </a:prstGeom>
          <a:solidFill>
            <a:srgbClr val="FFCD00"/>
          </a:solidFill>
          <a:ln>
            <a:solidFill>
              <a:srgbClr val="006633"/>
            </a:solidFill>
          </a:ln>
        </p:spPr>
        <p:txBody>
          <a:bodyPr wrap="square" rtlCol="0">
            <a:spAutoFit/>
          </a:bodyPr>
          <a:lstStyle/>
          <a:p>
            <a:pPr marL="285750" indent="-285750">
              <a:buFont typeface="Arial" panose="020B0604020202020204" pitchFamily="34" charset="0"/>
              <a:buChar char="•"/>
            </a:pPr>
            <a:r>
              <a:rPr lang="en-US" dirty="0">
                <a:latin typeface="+mj-lt"/>
              </a:rPr>
              <a:t>Definitions and Descriptions</a:t>
            </a:r>
          </a:p>
          <a:p>
            <a:pPr marL="285750" indent="-285750">
              <a:buFont typeface="Arial" panose="020B0604020202020204" pitchFamily="34" charset="0"/>
              <a:buChar char="•"/>
            </a:pPr>
            <a:r>
              <a:rPr lang="en-US" dirty="0">
                <a:latin typeface="+mj-lt"/>
              </a:rPr>
              <a:t>IAQ Modeling Approaches</a:t>
            </a:r>
          </a:p>
          <a:p>
            <a:pPr marL="285750" indent="-285750">
              <a:buFont typeface="Arial" panose="020B0604020202020204" pitchFamily="34" charset="0"/>
              <a:buChar char="•"/>
            </a:pPr>
            <a:r>
              <a:rPr lang="en-US" dirty="0">
                <a:latin typeface="+mj-lt"/>
              </a:rPr>
              <a:t>Applications </a:t>
            </a:r>
            <a:r>
              <a:rPr lang="en-US" b="1" dirty="0">
                <a:latin typeface="+mj-lt"/>
              </a:rPr>
              <a:t>(STE)</a:t>
            </a:r>
          </a:p>
          <a:p>
            <a:pPr marL="285750" indent="-285750">
              <a:buFont typeface="Arial" panose="020B0604020202020204" pitchFamily="34" charset="0"/>
              <a:buChar char="•"/>
            </a:pPr>
            <a:r>
              <a:rPr lang="en-US" dirty="0">
                <a:latin typeface="+mj-lt"/>
              </a:rPr>
              <a:t>Challenges and Future Directions</a:t>
            </a:r>
          </a:p>
        </p:txBody>
      </p:sp>
      <p:sp>
        <p:nvSpPr>
          <p:cNvPr id="5" name="TextBox 4">
            <a:extLst>
              <a:ext uri="{FF2B5EF4-FFF2-40B4-BE49-F238E27FC236}">
                <a16:creationId xmlns:a16="http://schemas.microsoft.com/office/drawing/2014/main" id="{087E7055-D442-CB0C-B15E-26C2FAAA6EE0}"/>
              </a:ext>
            </a:extLst>
          </p:cNvPr>
          <p:cNvSpPr txBox="1"/>
          <p:nvPr/>
        </p:nvSpPr>
        <p:spPr>
          <a:xfrm>
            <a:off x="9345861" y="1335328"/>
            <a:ext cx="2605623" cy="2308324"/>
          </a:xfrm>
          <a:prstGeom prst="rect">
            <a:avLst/>
          </a:prstGeom>
          <a:solidFill>
            <a:srgbClr val="006633"/>
          </a:solidFill>
          <a:ln>
            <a:solidFill>
              <a:schemeClr val="accent1"/>
            </a:solidFill>
          </a:ln>
        </p:spPr>
        <p:txBody>
          <a:bodyPr wrap="square" rtlCol="0">
            <a:spAutoFit/>
          </a:bodyPr>
          <a:lstStyle/>
          <a:p>
            <a:pPr marL="285750" indent="-285750">
              <a:buFont typeface="Arial" panose="020B0604020202020204" pitchFamily="34" charset="0"/>
              <a:buChar char="•"/>
            </a:pPr>
            <a:r>
              <a:rPr lang="en-US" dirty="0">
                <a:solidFill>
                  <a:schemeClr val="bg1"/>
                </a:solidFill>
                <a:latin typeface="+mj-lt"/>
              </a:rPr>
              <a:t>Definitions and Evolutions</a:t>
            </a:r>
          </a:p>
          <a:p>
            <a:pPr marL="285750" indent="-285750">
              <a:buFont typeface="Arial" panose="020B0604020202020204" pitchFamily="34" charset="0"/>
              <a:buChar char="•"/>
            </a:pPr>
            <a:r>
              <a:rPr lang="en-US" dirty="0">
                <a:solidFill>
                  <a:schemeClr val="bg1"/>
                </a:solidFill>
                <a:latin typeface="+mj-lt"/>
              </a:rPr>
              <a:t>Elements of DT Systems</a:t>
            </a:r>
          </a:p>
          <a:p>
            <a:pPr marL="285750" indent="-285750">
              <a:buFont typeface="Arial" panose="020B0604020202020204" pitchFamily="34" charset="0"/>
              <a:buChar char="•"/>
            </a:pPr>
            <a:r>
              <a:rPr lang="en-US" dirty="0">
                <a:solidFill>
                  <a:schemeClr val="bg1"/>
                </a:solidFill>
                <a:latin typeface="+mj-lt"/>
              </a:rPr>
              <a:t>Core Technologies</a:t>
            </a:r>
          </a:p>
          <a:p>
            <a:pPr marL="285750" indent="-285750">
              <a:buFont typeface="Arial" panose="020B0604020202020204" pitchFamily="34" charset="0"/>
              <a:buChar char="•"/>
            </a:pPr>
            <a:r>
              <a:rPr lang="en-US" dirty="0">
                <a:solidFill>
                  <a:schemeClr val="bg1"/>
                </a:solidFill>
                <a:latin typeface="+mj-lt"/>
              </a:rPr>
              <a:t>Applications</a:t>
            </a:r>
          </a:p>
          <a:p>
            <a:pPr marL="285750" indent="-285750">
              <a:buFont typeface="Arial" panose="020B0604020202020204" pitchFamily="34" charset="0"/>
              <a:buChar char="•"/>
            </a:pPr>
            <a:r>
              <a:rPr lang="en-US" dirty="0">
                <a:solidFill>
                  <a:schemeClr val="bg1"/>
                </a:solidFill>
                <a:latin typeface="+mj-lt"/>
              </a:rPr>
              <a:t>Challenges and Future Directions</a:t>
            </a:r>
          </a:p>
        </p:txBody>
      </p:sp>
      <p:sp>
        <p:nvSpPr>
          <p:cNvPr id="10" name="TextBox 9">
            <a:extLst>
              <a:ext uri="{FF2B5EF4-FFF2-40B4-BE49-F238E27FC236}">
                <a16:creationId xmlns:a16="http://schemas.microsoft.com/office/drawing/2014/main" id="{72ABD2CE-2AA6-3E9A-6035-E811E768CCF5}"/>
              </a:ext>
            </a:extLst>
          </p:cNvPr>
          <p:cNvSpPr txBox="1"/>
          <p:nvPr/>
        </p:nvSpPr>
        <p:spPr>
          <a:xfrm>
            <a:off x="7920086" y="4812182"/>
            <a:ext cx="2728586" cy="1754326"/>
          </a:xfrm>
          <a:prstGeom prst="rect">
            <a:avLst/>
          </a:prstGeom>
          <a:solidFill>
            <a:schemeClr val="tx1">
              <a:lumMod val="50000"/>
              <a:lumOff val="50000"/>
            </a:schemeClr>
          </a:solidFill>
          <a:ln>
            <a:solidFill>
              <a:srgbClr val="006633"/>
            </a:solidFill>
          </a:ln>
        </p:spPr>
        <p:txBody>
          <a:bodyPr wrap="square" rtlCol="0">
            <a:spAutoFit/>
          </a:bodyPr>
          <a:lstStyle/>
          <a:p>
            <a:pPr marL="285750" indent="-285750">
              <a:buFont typeface="Arial" panose="020B0604020202020204" pitchFamily="34" charset="0"/>
              <a:buChar char="•"/>
            </a:pPr>
            <a:r>
              <a:rPr lang="en-US" dirty="0">
                <a:solidFill>
                  <a:srgbClr val="000000"/>
                </a:solidFill>
                <a:latin typeface="+mj-lt"/>
              </a:rPr>
              <a:t>Types of Uncertainty</a:t>
            </a:r>
          </a:p>
          <a:p>
            <a:pPr marL="285750" indent="-285750">
              <a:buFont typeface="Arial" panose="020B0604020202020204" pitchFamily="34" charset="0"/>
              <a:buChar char="•"/>
            </a:pPr>
            <a:r>
              <a:rPr lang="en-US" dirty="0">
                <a:solidFill>
                  <a:srgbClr val="000000"/>
                </a:solidFill>
                <a:latin typeface="+mj-lt"/>
              </a:rPr>
              <a:t>Approaches</a:t>
            </a:r>
          </a:p>
          <a:p>
            <a:pPr marL="285750" indent="-285750">
              <a:buFont typeface="Arial" panose="020B0604020202020204" pitchFamily="34" charset="0"/>
              <a:buChar char="•"/>
            </a:pPr>
            <a:r>
              <a:rPr lang="en-US" dirty="0">
                <a:solidFill>
                  <a:srgbClr val="000000"/>
                </a:solidFill>
                <a:latin typeface="+mj-lt"/>
              </a:rPr>
              <a:t>Applications</a:t>
            </a:r>
          </a:p>
          <a:p>
            <a:pPr marL="285750" indent="-285750">
              <a:buFont typeface="Arial" panose="020B0604020202020204" pitchFamily="34" charset="0"/>
              <a:buChar char="•"/>
            </a:pPr>
            <a:r>
              <a:rPr lang="en-US" dirty="0">
                <a:solidFill>
                  <a:srgbClr val="000000"/>
                </a:solidFill>
                <a:latin typeface="+mj-lt"/>
              </a:rPr>
              <a:t>Integration concepts</a:t>
            </a:r>
          </a:p>
          <a:p>
            <a:pPr marL="285750" indent="-285750">
              <a:buFont typeface="Arial" panose="020B0604020202020204" pitchFamily="34" charset="0"/>
              <a:buChar char="•"/>
            </a:pPr>
            <a:r>
              <a:rPr lang="en-US" dirty="0">
                <a:solidFill>
                  <a:srgbClr val="000000"/>
                </a:solidFill>
                <a:latin typeface="+mj-lt"/>
              </a:rPr>
              <a:t>Challenges and Future Directions</a:t>
            </a:r>
          </a:p>
        </p:txBody>
      </p:sp>
    </p:spTree>
    <p:extLst>
      <p:ext uri="{BB962C8B-B14F-4D97-AF65-F5344CB8AC3E}">
        <p14:creationId xmlns:p14="http://schemas.microsoft.com/office/powerpoint/2010/main" val="3646062850"/>
      </p:ext>
    </p:extLst>
  </p:cSld>
  <p:clrMapOvr>
    <a:masterClrMapping/>
  </p:clrMapOvr>
</p:sld>
</file>

<file path=ppt/theme/theme1.xml><?xml version="1.0" encoding="utf-8"?>
<a:theme xmlns:a="http://schemas.openxmlformats.org/drawingml/2006/main" name="Basic_Mason_Theme">
  <a:themeElements>
    <a:clrScheme name="GMU 1">
      <a:dk1>
        <a:srgbClr val="262626"/>
      </a:dk1>
      <a:lt1>
        <a:srgbClr val="FFFFFF"/>
      </a:lt1>
      <a:dk2>
        <a:srgbClr val="006633"/>
      </a:dk2>
      <a:lt2>
        <a:srgbClr val="E7E6E6"/>
      </a:lt2>
      <a:accent1>
        <a:srgbClr val="FFCC33"/>
      </a:accent1>
      <a:accent2>
        <a:srgbClr val="00909E"/>
      </a:accent2>
      <a:accent3>
        <a:srgbClr val="415095"/>
      </a:accent3>
      <a:accent4>
        <a:srgbClr val="AB1D36"/>
      </a:accent4>
      <a:accent5>
        <a:srgbClr val="81A32B"/>
      </a:accent5>
      <a:accent6>
        <a:srgbClr val="9D7F2C"/>
      </a:accent6>
      <a:hlink>
        <a:srgbClr val="F7941D"/>
      </a:hlink>
      <a:folHlink>
        <a:srgbClr val="A6238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sic_Mason_Theme" id="{8DF003BA-A3EA-5741-B091-0CA64CA7E9F6}" vid="{EE4ACAE2-5FEB-D449-BF72-9B3004DB57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F2F439692460F42ADC78E47BBBCE8B5" ma:contentTypeVersion="12" ma:contentTypeDescription="Create a new document." ma:contentTypeScope="" ma:versionID="79ded336b599cae69c332597ba467145">
  <xsd:schema xmlns:xsd="http://www.w3.org/2001/XMLSchema" xmlns:xs="http://www.w3.org/2001/XMLSchema" xmlns:p="http://schemas.microsoft.com/office/2006/metadata/properties" xmlns:ns2="8dc8f21e-1394-4a4d-b1b5-6de374207f6f" xmlns:ns3="b9ee6191-5edb-45e7-9097-faa10a8ee8be" targetNamespace="http://schemas.microsoft.com/office/2006/metadata/properties" ma:root="true" ma:fieldsID="105695be3ea4a54c6e28b28355b197ed" ns2:_="" ns3:_="">
    <xsd:import namespace="8dc8f21e-1394-4a4d-b1b5-6de374207f6f"/>
    <xsd:import namespace="b9ee6191-5edb-45e7-9097-faa10a8ee8b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c8f21e-1394-4a4d-b1b5-6de374207f6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16c1bbba-1a2d-496b-84ee-32d915066267"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9ee6191-5edb-45e7-9097-faa10a8ee8b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ba3824d5-08c5-4697-a666-4adf5b2ad1e4}" ma:internalName="TaxCatchAll" ma:showField="CatchAllData" ma:web="b9ee6191-5edb-45e7-9097-faa10a8ee8b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dc8f21e-1394-4a4d-b1b5-6de374207f6f">
      <Terms xmlns="http://schemas.microsoft.com/office/infopath/2007/PartnerControls"/>
    </lcf76f155ced4ddcb4097134ff3c332f>
    <TaxCatchAll xmlns="b9ee6191-5edb-45e7-9097-faa10a8ee8b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31544F5-E72D-4902-9BFA-A9A552C359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c8f21e-1394-4a4d-b1b5-6de374207f6f"/>
    <ds:schemaRef ds:uri="b9ee6191-5edb-45e7-9097-faa10a8ee8b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FBCB081-C752-4512-84DD-231025680C05}">
  <ds:schemaRefs>
    <ds:schemaRef ds:uri="http://purl.org/dc/elements/1.1/"/>
    <ds:schemaRef ds:uri="8dc8f21e-1394-4a4d-b1b5-6de374207f6f"/>
    <ds:schemaRef ds:uri="http://schemas.microsoft.com/office/2006/metadata/properties"/>
    <ds:schemaRef ds:uri="http://purl.org/dc/terms/"/>
    <ds:schemaRef ds:uri="http://schemas.microsoft.com/office/infopath/2007/PartnerControls"/>
    <ds:schemaRef ds:uri="http://schemas.openxmlformats.org/package/2006/metadata/core-properties"/>
    <ds:schemaRef ds:uri="http://schemas.microsoft.com/office/2006/documentManagement/types"/>
    <ds:schemaRef ds:uri="b9ee6191-5edb-45e7-9097-faa10a8ee8be"/>
    <ds:schemaRef ds:uri="http://www.w3.org/XML/1998/namespace"/>
    <ds:schemaRef ds:uri="http://purl.org/dc/dcmitype/"/>
  </ds:schemaRefs>
</ds:datastoreItem>
</file>

<file path=customXml/itemProps3.xml><?xml version="1.0" encoding="utf-8"?>
<ds:datastoreItem xmlns:ds="http://schemas.openxmlformats.org/officeDocument/2006/customXml" ds:itemID="{5B7B29BB-7B0E-4A47-8B89-1579F81F64E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Basic_Mason_Theme</Template>
  <TotalTime>9584</TotalTime>
  <Words>3938</Words>
  <Application>Microsoft Office PowerPoint</Application>
  <PresentationFormat>Widescreen</PresentationFormat>
  <Paragraphs>606</Paragraphs>
  <Slides>62</Slides>
  <Notes>13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62</vt:i4>
      </vt:variant>
    </vt:vector>
  </HeadingPairs>
  <TitlesOfParts>
    <vt:vector size="73" baseType="lpstr">
      <vt:lpstr>Aptos Narrow</vt:lpstr>
      <vt:lpstr>Arial</vt:lpstr>
      <vt:lpstr>Calibri</vt:lpstr>
      <vt:lpstr>Cambria</vt:lpstr>
      <vt:lpstr>Cambria Math</vt:lpstr>
      <vt:lpstr>CMR10</vt:lpstr>
      <vt:lpstr>Courier New</vt:lpstr>
      <vt:lpstr>Georgia</vt:lpstr>
      <vt:lpstr>Helvetica Neue</vt:lpstr>
      <vt:lpstr>Times New Roman</vt:lpstr>
      <vt:lpstr>Basic_Mason_Theme</vt:lpstr>
      <vt:lpstr>PowerPoint Presentation</vt:lpstr>
      <vt:lpstr>Agenda</vt:lpstr>
      <vt:lpstr>PowerPoint Presentation</vt:lpstr>
      <vt:lpstr>Contextual Introduction to IAQ </vt:lpstr>
      <vt:lpstr>Introduction (Cont.)</vt:lpstr>
      <vt:lpstr>Introduction (Cont.)</vt:lpstr>
      <vt:lpstr>Opportunities for IAQ</vt:lpstr>
      <vt:lpstr>PowerPoint Presentation</vt:lpstr>
      <vt:lpstr>Literature Review -- Scope</vt:lpstr>
      <vt:lpstr>Literature Review-Major Conclusions</vt:lpstr>
      <vt:lpstr>DT Uncertainty Challenges</vt:lpstr>
      <vt:lpstr>A Comprehensive Review of Digital Twins</vt:lpstr>
      <vt:lpstr>Literature Review Highlights – UQ-DT</vt:lpstr>
      <vt:lpstr>Problem Statement</vt:lpstr>
      <vt:lpstr>PowerPoint Presentation</vt:lpstr>
      <vt:lpstr>Research Questions</vt:lpstr>
      <vt:lpstr>Research Objectives &amp; Questions</vt:lpstr>
      <vt:lpstr>PowerPoint Presentation</vt:lpstr>
      <vt:lpstr>Methodology</vt:lpstr>
      <vt:lpstr>Uncertainty Taxonomy</vt:lpstr>
      <vt:lpstr>IAQ-DT Framework</vt:lpstr>
      <vt:lpstr>DT Feedback Loop</vt:lpstr>
      <vt:lpstr>DT Feedback Loop</vt:lpstr>
      <vt:lpstr>Uncertainty Aware Feedback Loop</vt:lpstr>
      <vt:lpstr>Uncertainty Awareness Model</vt:lpstr>
      <vt:lpstr>CASE Study with CONTAM</vt:lpstr>
      <vt:lpstr>Multi-simulation Experimentation</vt:lpstr>
      <vt:lpstr>Multi-simulation Results</vt:lpstr>
      <vt:lpstr>Uncertainty Visualization</vt:lpstr>
      <vt:lpstr>Timeline</vt:lpstr>
      <vt:lpstr>PowerPoint Presentation</vt:lpstr>
      <vt:lpstr>Conference Participation</vt:lpstr>
      <vt:lpstr>Publications (active)</vt:lpstr>
      <vt:lpstr>US Army Advanced Civil Schooling Program </vt:lpstr>
      <vt:lpstr>PowerPoint Presentation</vt:lpstr>
      <vt:lpstr>PowerPoint Presentation</vt:lpstr>
      <vt:lpstr>Literature Review Highlights – Digital Twins</vt:lpstr>
      <vt:lpstr>Digital Twin Definitions and Concepts</vt:lpstr>
      <vt:lpstr>Digital Twin Components</vt:lpstr>
      <vt:lpstr>Virtual Representations</vt:lpstr>
      <vt:lpstr>Digital Distinctions </vt:lpstr>
      <vt:lpstr>Digital Twin Enabling Technologies</vt:lpstr>
      <vt:lpstr>Digital Twin Application Areas</vt:lpstr>
      <vt:lpstr>Literature Review Highlights – IAQ &amp; STE</vt:lpstr>
      <vt:lpstr>Literature Review-Major Conclusions</vt:lpstr>
      <vt:lpstr>Air Flow Basics for IAQ Modeling</vt:lpstr>
      <vt:lpstr>Wind and Air Flow Leakage</vt:lpstr>
      <vt:lpstr>IAQ Modeling Approaches</vt:lpstr>
      <vt:lpstr>3D and Indoor CBRN Modeling Tools</vt:lpstr>
      <vt:lpstr>3D CBRN Modeling Tools</vt:lpstr>
      <vt:lpstr>Indoor Modeling Tools</vt:lpstr>
      <vt:lpstr>IAQ-DT Frameworks</vt:lpstr>
      <vt:lpstr>IAQ-DT Frameworks in the Literature</vt:lpstr>
      <vt:lpstr>IAQ-DT Frameworks in the Literature</vt:lpstr>
      <vt:lpstr>CONTAM Model from Floorplan</vt:lpstr>
      <vt:lpstr>Types of Uncertainty</vt:lpstr>
      <vt:lpstr>UQ Methods</vt:lpstr>
      <vt:lpstr>Sensitivity Analysis</vt:lpstr>
      <vt:lpstr>Monte Carlo &amp; Propagation</vt:lpstr>
      <vt:lpstr>UQ for Dynamical Systems</vt:lpstr>
      <vt:lpstr>UQ in DT Systems</vt:lpstr>
      <vt:lpstr>Challenges and Future Directions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Claire Brandt</dc:creator>
  <cp:lastModifiedBy>Adam Seybert</cp:lastModifiedBy>
  <cp:revision>40</cp:revision>
  <cp:lastPrinted>2024-02-08T16:48:59Z</cp:lastPrinted>
  <dcterms:created xsi:type="dcterms:W3CDTF">2021-02-10T16:59:59Z</dcterms:created>
  <dcterms:modified xsi:type="dcterms:W3CDTF">2025-05-09T14:39:00Z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0x010100DF2F439692460F42ADC78E47BBBCE8B5</vt:lpwstr>
  </property>
  <property fmtid="{D5CDD505-2E9C-101B-9397-08002B2CF9AE}" pid="3" name="MediaServiceImageTags">
    <vt:lpwstr/>
  </property>
</Properties>
</file>